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5"/>
  </p:sldMasterIdLst>
  <p:notesMasterIdLst>
    <p:notesMasterId r:id="rId17"/>
  </p:notesMasterIdLst>
  <p:handoutMasterIdLst>
    <p:handoutMasterId r:id="rId18"/>
  </p:handoutMasterIdLst>
  <p:sldIdLst>
    <p:sldId id="2820" r:id="rId6"/>
    <p:sldId id="260" r:id="rId7"/>
    <p:sldId id="261" r:id="rId8"/>
    <p:sldId id="262" r:id="rId9"/>
    <p:sldId id="2821" r:id="rId10"/>
    <p:sldId id="2827" r:id="rId11"/>
    <p:sldId id="2823" r:id="rId12"/>
    <p:sldId id="2824" r:id="rId13"/>
    <p:sldId id="2825" r:id="rId14"/>
    <p:sldId id="2826" r:id="rId15"/>
    <p:sldId id="2829" r:id="rId16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Nestle Brush" panose="00000500000000000000" pitchFamily="2" charset="0"/>
      <p:regular r:id="rId23"/>
    </p:embeddedFont>
    <p:embeddedFont>
      <p:font typeface="Nestle Text TF AR Book" panose="00000500000000000000" pitchFamily="2" charset="0"/>
      <p:regular r:id="rId24"/>
      <p:bold r:id="rId25"/>
      <p:italic r:id="rId26"/>
      <p:boldItalic r:id="rId27"/>
    </p:embeddedFont>
    <p:embeddedFont>
      <p:font typeface="Nestle Text TF VN Book" panose="00000500000000000000" pitchFamily="2" charset="0"/>
      <p:regular r:id="rId28"/>
      <p:bold r:id="rId29"/>
      <p:italic r:id="rId30"/>
      <p:boldItalic r:id="rId31"/>
    </p:embeddedFont>
    <p:embeddedFont>
      <p:font typeface="Nestle_Brush" panose="020B0604020202020204" charset="0"/>
      <p:regular r:id="rId32"/>
    </p:embeddedFont>
    <p:embeddedFont>
      <p:font typeface="Nestle_BrushAR" panose="020B0604020202020204" charset="0"/>
      <p:regular r:id="rId33"/>
    </p:embeddedFont>
    <p:embeddedFont>
      <p:font typeface="Nestle_ScriptEUR" panose="020B0604020202020204" charset="0"/>
      <p:regular r:id="rId34"/>
    </p:embeddedFont>
    <p:embeddedFont>
      <p:font typeface="Nestle_Text Book" panose="00000500000000000000" charset="0"/>
      <p:regular r:id="rId35"/>
      <p:bold r:id="rId36"/>
      <p:italic r:id="rId37"/>
      <p:boldItalic r:id="rId38"/>
    </p:embeddedFont>
    <p:embeddedFont>
      <p:font typeface="Nestle_Text Light" panose="020B0604020202020204" charset="0"/>
      <p:regular r:id="rId39"/>
      <p: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73A039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8666" autoAdjust="0"/>
  </p:normalViewPr>
  <p:slideViewPr>
    <p:cSldViewPr snapToGrid="0" showGuides="1">
      <p:cViewPr varScale="1">
        <p:scale>
          <a:sx n="55" d="100"/>
          <a:sy n="55" d="100"/>
        </p:scale>
        <p:origin x="109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3894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9" Type="http://schemas.openxmlformats.org/officeDocument/2006/relationships/font" Target="fonts/font21.fntdata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font" Target="fonts/font22.fntdata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5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4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8382C0-1D05-4229-918E-CDD7B7E48B4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Date Placeholder 7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F6AEEE-E778-402E-8B8F-9A98AED26EB8}" type="datetimeFigureOut">
              <a:rPr lang="en-GB" smtClean="0"/>
              <a:t>22/09/2020</a:t>
            </a:fld>
            <a:endParaRPr lang="en-GB"/>
          </a:p>
        </p:txBody>
      </p:sp>
      <p:sp>
        <p:nvSpPr>
          <p:cNvPr id="9" name="Header Placeholder 8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7997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otes Placeholder 7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Date Placeholder 8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00"/>
            </a:lvl1pPr>
          </a:lstStyle>
          <a:p>
            <a:fld id="{1386E511-D742-4EFE-90B5-C9FC42762E0F}" type="datetimeFigureOut">
              <a:rPr lang="en-GB" smtClean="0"/>
              <a:pPr/>
              <a:t>22/09/2020</a:t>
            </a:fld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/>
            </a:lvl1pPr>
          </a:lstStyle>
          <a:p>
            <a:fld id="{A16CFAD1-D197-4A88-B173-A6412E995E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/>
            </a:lvl1pPr>
          </a:lstStyle>
          <a:p>
            <a:endParaRPr lang="en-GB"/>
          </a:p>
        </p:txBody>
      </p:sp>
      <p:sp>
        <p:nvSpPr>
          <p:cNvPr id="12" name="Slide Image Placeholder 1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13" name="Header Placeholder 1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0601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Nestle Text TF VN Book" panose="00000500000000000000" pitchFamily="2" charset="0"/>
                <a:cs typeface="Nestle Text TF AR Book" panose="00000500000000000000" pitchFamily="2" charset="0"/>
              </a:rPr>
              <a:t>1) Business Continuity Plan for scenarios:</a:t>
            </a:r>
          </a:p>
          <a:p>
            <a:pPr marL="171450" indent="-171450">
              <a:buFontTx/>
              <a:buChar char="-"/>
            </a:pPr>
            <a:r>
              <a:rPr lang="en-US" dirty="0">
                <a:solidFill>
                  <a:schemeClr val="tx1"/>
                </a:solidFill>
                <a:latin typeface="Nestle Text TF VN Book" panose="00000500000000000000" pitchFamily="2" charset="0"/>
                <a:cs typeface="Nestle Text TF AR Book" panose="00000500000000000000" pitchFamily="2" charset="0"/>
              </a:rPr>
              <a:t>Mandatory controls: 2m rules, mask wearing, sanity &amp; cleaning process</a:t>
            </a:r>
          </a:p>
          <a:p>
            <a:pPr marL="171450" indent="-171450">
              <a:buFontTx/>
              <a:buChar char="-"/>
            </a:pPr>
            <a:r>
              <a:rPr lang="en-US" dirty="0">
                <a:solidFill>
                  <a:schemeClr val="tx1"/>
                </a:solidFill>
                <a:latin typeface="Nestle Text TF VN Book" panose="00000500000000000000" pitchFamily="2" charset="0"/>
                <a:cs typeface="Nestle Text TF AR Book" panose="00000500000000000000" pitchFamily="2" charset="0"/>
              </a:rPr>
              <a:t>New practices in operations for “New normal”</a:t>
            </a:r>
          </a:p>
          <a:p>
            <a:pPr marL="171450" indent="-171450">
              <a:buFontTx/>
              <a:buChar char="-"/>
            </a:pPr>
            <a:r>
              <a:rPr lang="en-US" dirty="0">
                <a:solidFill>
                  <a:schemeClr val="tx1"/>
                </a:solidFill>
                <a:latin typeface="Nestle Text TF VN Book" panose="00000500000000000000" pitchFamily="2" charset="0"/>
                <a:cs typeface="Nestle Text TF AR Book" panose="00000500000000000000" pitchFamily="2" charset="0"/>
              </a:rPr>
              <a:t>Ready-to-Deploy solutions in case of infection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r>
              <a:rPr lang="en-US" dirty="0"/>
              <a:t>2) Supply Risk Assessment</a:t>
            </a:r>
          </a:p>
          <a:p>
            <a:pPr marL="171450" indent="-171450">
              <a:buFontTx/>
              <a:buChar char="-"/>
            </a:pPr>
            <a:r>
              <a:rPr lang="en-US" dirty="0"/>
              <a:t>Supplier Financial Assessment</a:t>
            </a:r>
          </a:p>
          <a:p>
            <a:pPr marL="171450" indent="-171450">
              <a:buFontTx/>
              <a:buChar char="-"/>
            </a:pPr>
            <a:r>
              <a:rPr lang="en-US" dirty="0"/>
              <a:t>Origin Risk (Supplier Tier 1, Tier 2, Traders)</a:t>
            </a:r>
          </a:p>
          <a:p>
            <a:pPr marL="171450" indent="-171450">
              <a:buFontTx/>
              <a:buChar char="-"/>
            </a:pPr>
            <a:r>
              <a:rPr lang="en-US" dirty="0"/>
              <a:t>Single Source Risk</a:t>
            </a:r>
          </a:p>
          <a:p>
            <a:pPr marL="171450" indent="-171450">
              <a:buFontTx/>
              <a:buChar char="-"/>
            </a:pPr>
            <a:r>
              <a:rPr lang="en-US" dirty="0"/>
              <a:t>Supply Risk criteria (planning, supply market, nestle inherent, …)</a:t>
            </a:r>
          </a:p>
          <a:p>
            <a:pPr marL="0" indent="0">
              <a:buFontTx/>
              <a:buNone/>
            </a:pPr>
            <a:r>
              <a:rPr lang="en-US" dirty="0"/>
              <a:t>    </a:t>
            </a:r>
            <a:br>
              <a:rPr lang="en-US" dirty="0"/>
            </a:br>
            <a:r>
              <a:rPr lang="en-US" dirty="0"/>
              <a:t>    Mitigation Strategies:</a:t>
            </a:r>
          </a:p>
          <a:p>
            <a:pPr marL="171450" indent="-171450">
              <a:buFontTx/>
              <a:buChar char="-"/>
            </a:pPr>
            <a:r>
              <a:rPr lang="en-US" dirty="0"/>
              <a:t>Industrial services contingency at Factories</a:t>
            </a:r>
          </a:p>
          <a:p>
            <a:pPr marL="171450" indent="-171450">
              <a:buFontTx/>
              <a:buChar char="-"/>
            </a:pPr>
            <a:r>
              <a:rPr lang="en-US" dirty="0"/>
              <a:t>Cross docking at Transporters to optimize logistics</a:t>
            </a:r>
          </a:p>
          <a:p>
            <a:pPr marL="171450" indent="-171450">
              <a:buFontTx/>
              <a:buChar char="-"/>
            </a:pPr>
            <a:r>
              <a:rPr lang="en-US" dirty="0"/>
              <a:t>Labor profiles &amp; health-check risk impacts on External Workforce</a:t>
            </a:r>
          </a:p>
          <a:p>
            <a:pPr marL="171450" indent="-171450">
              <a:buFontTx/>
              <a:buChar char="-"/>
            </a:pPr>
            <a:r>
              <a:rPr lang="en-US" dirty="0"/>
              <a:t>Communicate rolling forecast with suppliers, issue purchase order for 3 months requirements with oversea suppliers, 3 weeks for packaging materials under top 20 SKUs</a:t>
            </a:r>
          </a:p>
          <a:p>
            <a:pPr marL="171450" indent="-171450">
              <a:buFontTx/>
              <a:buChar char="-"/>
            </a:pPr>
            <a:r>
              <a:rPr lang="en-US" dirty="0"/>
              <a:t>BCP at supplier sites (i.e. Tetra Pak BCP)</a:t>
            </a:r>
          </a:p>
          <a:p>
            <a:pPr marL="171450" indent="-171450">
              <a:buFontTx/>
              <a:buChar char="-"/>
            </a:pPr>
            <a:r>
              <a:rPr lang="en-US" dirty="0"/>
              <a:t>Identify all sea/air shipments until Q3 2020 of key projects </a:t>
            </a:r>
          </a:p>
          <a:p>
            <a:pPr marL="171450" indent="-171450">
              <a:buFontTx/>
              <a:buChar char="-"/>
            </a:pPr>
            <a:r>
              <a:rPr lang="en-US" dirty="0"/>
              <a:t>Review GAPs of buying and opportunities (i.e. Dairy, Sugar …)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r>
              <a:rPr lang="en-US" dirty="0"/>
              <a:t>4) Export Opportunities:</a:t>
            </a:r>
          </a:p>
          <a:p>
            <a:pPr marL="171450" indent="-171450">
              <a:buFontTx/>
              <a:buChar char="-"/>
            </a:pPr>
            <a:r>
              <a:rPr lang="en-US" dirty="0"/>
              <a:t>Products: </a:t>
            </a:r>
            <a:r>
              <a:rPr lang="it-IT" dirty="0"/>
              <a:t>Coffee Powder, Milo Powder, Maggi Liquid</a:t>
            </a:r>
          </a:p>
          <a:p>
            <a:pPr marL="171450" indent="-171450">
              <a:buFontTx/>
              <a:buChar char="-"/>
            </a:pPr>
            <a:r>
              <a:rPr lang="it-IT" dirty="0"/>
              <a:t>Markets: EU, US, Philippine, Australia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2713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D4BDF697-728F-4053-A657-99920006415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4000" y="1153016"/>
            <a:ext cx="11541600" cy="5379849"/>
          </a:xfrm>
          <a:custGeom>
            <a:avLst/>
            <a:gdLst>
              <a:gd name="connsiteX0" fmla="*/ 3638 w 11541600"/>
              <a:gd name="connsiteY0" fmla="*/ 0 h 5379849"/>
              <a:gd name="connsiteX1" fmla="*/ 6633 w 11541600"/>
              <a:gd name="connsiteY1" fmla="*/ 0 h 5379849"/>
              <a:gd name="connsiteX2" fmla="*/ 45496 w 11541600"/>
              <a:gd name="connsiteY2" fmla="*/ 37806 h 5379849"/>
              <a:gd name="connsiteX3" fmla="*/ 936119 w 11541600"/>
              <a:gd name="connsiteY3" fmla="*/ 194964 h 5379849"/>
              <a:gd name="connsiteX4" fmla="*/ 11023851 w 11541600"/>
              <a:gd name="connsiteY4" fmla="*/ 194964 h 5379849"/>
              <a:gd name="connsiteX5" fmla="*/ 11023858 w 11541600"/>
              <a:gd name="connsiteY5" fmla="*/ 194965 h 5379849"/>
              <a:gd name="connsiteX6" fmla="*/ 11225413 w 11541600"/>
              <a:gd name="connsiteY6" fmla="*/ 194965 h 5379849"/>
              <a:gd name="connsiteX7" fmla="*/ 11517895 w 11541600"/>
              <a:gd name="connsiteY7" fmla="*/ 388848 h 5379849"/>
              <a:gd name="connsiteX8" fmla="*/ 11541600 w 11541600"/>
              <a:gd name="connsiteY8" fmla="*/ 506236 h 5379849"/>
              <a:gd name="connsiteX9" fmla="*/ 11541600 w 11541600"/>
              <a:gd name="connsiteY9" fmla="*/ 5077441 h 5379849"/>
              <a:gd name="connsiteX10" fmla="*/ 11528572 w 11541600"/>
              <a:gd name="connsiteY10" fmla="*/ 5163593 h 5379849"/>
              <a:gd name="connsiteX11" fmla="*/ 11348962 w 11541600"/>
              <a:gd name="connsiteY11" fmla="*/ 5361689 h 5379849"/>
              <a:gd name="connsiteX12" fmla="*/ 11290471 w 11541600"/>
              <a:gd name="connsiteY12" fmla="*/ 5379849 h 5379849"/>
              <a:gd name="connsiteX13" fmla="*/ 6355580 w 11541600"/>
              <a:gd name="connsiteY13" fmla="*/ 5379849 h 5379849"/>
              <a:gd name="connsiteX14" fmla="*/ 6355580 w 11541600"/>
              <a:gd name="connsiteY14" fmla="*/ 5379848 h 5379849"/>
              <a:gd name="connsiteX15" fmla="*/ 0 w 11541600"/>
              <a:gd name="connsiteY15" fmla="*/ 5379848 h 5379849"/>
              <a:gd name="connsiteX16" fmla="*/ 0 w 11541600"/>
              <a:gd name="connsiteY16" fmla="*/ 92585 h 5379849"/>
              <a:gd name="connsiteX17" fmla="*/ 3638 w 11541600"/>
              <a:gd name="connsiteY17" fmla="*/ 96124 h 5379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541600" h="5379849">
                <a:moveTo>
                  <a:pt x="3638" y="0"/>
                </a:moveTo>
                <a:lnTo>
                  <a:pt x="6633" y="0"/>
                </a:lnTo>
                <a:lnTo>
                  <a:pt x="45496" y="37806"/>
                </a:lnTo>
                <a:cubicBezTo>
                  <a:pt x="175595" y="129375"/>
                  <a:pt x="525189" y="194964"/>
                  <a:pt x="936119" y="194964"/>
                </a:cubicBezTo>
                <a:lnTo>
                  <a:pt x="11023851" y="194964"/>
                </a:lnTo>
                <a:lnTo>
                  <a:pt x="11023858" y="194965"/>
                </a:lnTo>
                <a:lnTo>
                  <a:pt x="11225413" y="194965"/>
                </a:lnTo>
                <a:cubicBezTo>
                  <a:pt x="11356879" y="194965"/>
                  <a:pt x="11469701" y="274921"/>
                  <a:pt x="11517895" y="388848"/>
                </a:cubicBezTo>
                <a:lnTo>
                  <a:pt x="11541600" y="506236"/>
                </a:lnTo>
                <a:lnTo>
                  <a:pt x="11541600" y="5077441"/>
                </a:lnTo>
                <a:lnTo>
                  <a:pt x="11528572" y="5163593"/>
                </a:lnTo>
                <a:cubicBezTo>
                  <a:pt x="11500744" y="5253045"/>
                  <a:pt x="11434407" y="5325544"/>
                  <a:pt x="11348962" y="5361689"/>
                </a:cubicBezTo>
                <a:lnTo>
                  <a:pt x="11290471" y="5379849"/>
                </a:lnTo>
                <a:lnTo>
                  <a:pt x="6355580" y="5379849"/>
                </a:lnTo>
                <a:lnTo>
                  <a:pt x="6355580" y="5379848"/>
                </a:lnTo>
                <a:lnTo>
                  <a:pt x="0" y="5379848"/>
                </a:lnTo>
                <a:lnTo>
                  <a:pt x="0" y="92585"/>
                </a:lnTo>
                <a:lnTo>
                  <a:pt x="3638" y="96124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2772000" tIns="0" bIns="0" anchor="ctr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6400" y="3772800"/>
            <a:ext cx="3780000" cy="1349341"/>
          </a:xfrm>
        </p:spPr>
        <p:txBody>
          <a:bodyPr anchor="b" anchorCtr="0"/>
          <a:lstStyle>
            <a:lvl1pPr algn="l">
              <a:lnSpc>
                <a:spcPct val="9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AC94AE2-72B5-46A2-9147-CF5759C77D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6400" y="5382000"/>
            <a:ext cx="3780000" cy="324000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Insert place and date</a:t>
            </a:r>
          </a:p>
        </p:txBody>
      </p:sp>
      <p:sp>
        <p:nvSpPr>
          <p:cNvPr id="17" name="Date Placeholder 16" hidden="1">
            <a:extLst>
              <a:ext uri="{FF2B5EF4-FFF2-40B4-BE49-F238E27FC236}">
                <a16:creationId xmlns:a16="http://schemas.microsoft.com/office/drawing/2014/main" id="{98AEDA8E-14AA-492A-8FCB-AAC5E36A639C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endParaRPr lang="en-GB" dirty="0"/>
          </a:p>
        </p:txBody>
      </p:sp>
      <p:sp>
        <p:nvSpPr>
          <p:cNvPr id="18" name="Footer Placeholder 17" hidden="1">
            <a:extLst>
              <a:ext uri="{FF2B5EF4-FFF2-40B4-BE49-F238E27FC236}">
                <a16:creationId xmlns:a16="http://schemas.microsoft.com/office/drawing/2014/main" id="{1F4E767D-83C3-4742-ACDC-F1302711F53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9" name="Slide Number Placeholder 18" hidden="1">
            <a:extLst>
              <a:ext uri="{FF2B5EF4-FFF2-40B4-BE49-F238E27FC236}">
                <a16:creationId xmlns:a16="http://schemas.microsoft.com/office/drawing/2014/main" id="{704230D5-82F3-4C8D-820A-38DD7770A39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 dirty="0"/>
              <a:t>0	0</a:t>
            </a:r>
          </a:p>
        </p:txBody>
      </p:sp>
      <p:pic>
        <p:nvPicPr>
          <p:cNvPr id="4" name="Logo Nestle">
            <a:extLst>
              <a:ext uri="{FF2B5EF4-FFF2-40B4-BE49-F238E27FC236}">
                <a16:creationId xmlns:a16="http://schemas.microsoft.com/office/drawing/2014/main" id="{0ED86401-AB41-4CB3-A5BF-E3B8ECCF93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65" y="263012"/>
            <a:ext cx="2766138" cy="736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6463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823CE-E90C-4D9A-98B4-C6F1572E8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985A9DA-8BAE-464D-9324-4F7FC79538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1582737"/>
            <a:ext cx="11758364" cy="4652961"/>
          </a:xfrm>
          <a:custGeom>
            <a:avLst/>
            <a:gdLst>
              <a:gd name="connsiteX0" fmla="*/ 6023031 w 11758364"/>
              <a:gd name="connsiteY0" fmla="*/ 0 h 4652961"/>
              <a:gd name="connsiteX1" fmla="*/ 11451222 w 11758364"/>
              <a:gd name="connsiteY1" fmla="*/ 0 h 4652961"/>
              <a:gd name="connsiteX2" fmla="*/ 11758364 w 11758364"/>
              <a:gd name="connsiteY2" fmla="*/ 307142 h 4652961"/>
              <a:gd name="connsiteX3" fmla="*/ 11758364 w 11758364"/>
              <a:gd name="connsiteY3" fmla="*/ 4345819 h 4652961"/>
              <a:gd name="connsiteX4" fmla="*/ 11451222 w 11758364"/>
              <a:gd name="connsiteY4" fmla="*/ 4652961 h 4652961"/>
              <a:gd name="connsiteX5" fmla="*/ 6340838 w 11758364"/>
              <a:gd name="connsiteY5" fmla="*/ 4650218 h 4652961"/>
              <a:gd name="connsiteX6" fmla="*/ 6340838 w 11758364"/>
              <a:gd name="connsiteY6" fmla="*/ 4652961 h 4652961"/>
              <a:gd name="connsiteX7" fmla="*/ 0 w 11758364"/>
              <a:gd name="connsiteY7" fmla="*/ 4652961 h 4652961"/>
              <a:gd name="connsiteX8" fmla="*/ 0 w 11758364"/>
              <a:gd name="connsiteY8" fmla="*/ 1 h 4652961"/>
              <a:gd name="connsiteX9" fmla="*/ 6023031 w 11758364"/>
              <a:gd name="connsiteY9" fmla="*/ 1 h 4652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758364" h="4652961">
                <a:moveTo>
                  <a:pt x="6023031" y="0"/>
                </a:moveTo>
                <a:lnTo>
                  <a:pt x="11451222" y="0"/>
                </a:lnTo>
                <a:cubicBezTo>
                  <a:pt x="11620852" y="0"/>
                  <a:pt x="11758364" y="137512"/>
                  <a:pt x="11758364" y="307142"/>
                </a:cubicBezTo>
                <a:lnTo>
                  <a:pt x="11758364" y="4345819"/>
                </a:lnTo>
                <a:cubicBezTo>
                  <a:pt x="11758364" y="4515449"/>
                  <a:pt x="11620852" y="4652961"/>
                  <a:pt x="11451222" y="4652961"/>
                </a:cubicBezTo>
                <a:lnTo>
                  <a:pt x="6340838" y="4650218"/>
                </a:lnTo>
                <a:lnTo>
                  <a:pt x="6340838" y="4652961"/>
                </a:lnTo>
                <a:lnTo>
                  <a:pt x="0" y="4652961"/>
                </a:lnTo>
                <a:lnTo>
                  <a:pt x="0" y="1"/>
                </a:lnTo>
                <a:lnTo>
                  <a:pt x="6023031" y="1"/>
                </a:lnTo>
                <a:close/>
              </a:path>
            </a:pathLst>
          </a:custGeom>
          <a:solidFill>
            <a:srgbClr val="9CDBD9">
              <a:alpha val="20000"/>
            </a:srgbClr>
          </a:solidFill>
        </p:spPr>
        <p:txBody>
          <a:bodyPr wrap="square" lIns="432000" tIns="129600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07ED77-2031-447D-8BAD-ED7514E37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9F41-7C5F-4CE3-9AF7-0D00511247D1}" type="datetime3">
              <a:rPr lang="en-GB" smtClean="0"/>
              <a:pPr/>
              <a:t>22 September, 2020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841E20-2E12-4467-8637-DBFAC1A30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3350F8-B60B-428C-B4F9-2FDCEC545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AD320-0145-465E-81D8-601FAF27345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98491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14">
          <p15:clr>
            <a:srgbClr val="00000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3247-21F2-4F5E-9E0D-EDEF438CE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365" y="432000"/>
            <a:ext cx="11327999" cy="8679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2B64504-0101-4E1E-99BE-5A4324B229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0365" y="1407649"/>
            <a:ext cx="2736000" cy="305264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>
                <a:latin typeface="Nestle_BrushAR" panose="00000500000000000000" pitchFamily="2" charset="0"/>
                <a:cs typeface="Nestle_BrushAR" panose="00000500000000000000" pitchFamily="2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114555FD-642A-4ADC-8195-84B94171FDD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2000" y="1802374"/>
            <a:ext cx="2736000" cy="2124000"/>
          </a:xfrm>
        </p:spPr>
        <p:txBody>
          <a:bodyPr tIns="72000"/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2ECEC61-AB7D-419F-B622-3653B4BE77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2000" y="4103589"/>
            <a:ext cx="2718690" cy="211114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9CAD3D11-9624-4E5C-B85E-FFFFC06F5F2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94993" y="1407649"/>
            <a:ext cx="2736000" cy="305264"/>
          </a:xfrm>
        </p:spPr>
        <p:txBody>
          <a:bodyPr/>
          <a:lstStyle>
            <a:lvl1pPr marL="0" indent="0">
              <a:buNone/>
              <a:defRPr sz="1800">
                <a:latin typeface="Nestle_BrushAR" panose="00000500000000000000" pitchFamily="2" charset="0"/>
                <a:cs typeface="Nestle_BrushAR" panose="00000500000000000000" pitchFamily="2" charset="0"/>
              </a:defRPr>
            </a:lvl1pPr>
            <a:lvl2pPr marL="0" indent="0">
              <a:buNone/>
              <a:defRPr>
                <a:latin typeface="Nestle_BrushAR" panose="00000500000000000000" pitchFamily="2" charset="0"/>
                <a:cs typeface="Nestle_BrushAR" panose="00000500000000000000" pitchFamily="2" charset="0"/>
              </a:defRPr>
            </a:lvl2pPr>
            <a:lvl3pPr marL="0" indent="0">
              <a:buNone/>
              <a:defRPr>
                <a:latin typeface="Nestle_BrushAR" panose="00000500000000000000" pitchFamily="2" charset="0"/>
                <a:cs typeface="Nestle_BrushAR" panose="00000500000000000000" pitchFamily="2" charset="0"/>
              </a:defRPr>
            </a:lvl3pPr>
            <a:lvl4pPr marL="0" indent="0">
              <a:buNone/>
              <a:defRPr>
                <a:latin typeface="Nestle_BrushAR" panose="00000500000000000000" pitchFamily="2" charset="0"/>
                <a:cs typeface="Nestle_BrushAR" panose="00000500000000000000" pitchFamily="2" charset="0"/>
              </a:defRPr>
            </a:lvl4pPr>
            <a:lvl5pPr marL="0" indent="0">
              <a:buNone/>
              <a:defRPr>
                <a:latin typeface="Nestle_BrushAR" panose="00000500000000000000" pitchFamily="2" charset="0"/>
                <a:cs typeface="Nestle_BrushAR" panose="00000500000000000000" pitchFamily="2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4" name="Picture Placeholder 14">
            <a:extLst>
              <a:ext uri="{FF2B5EF4-FFF2-40B4-BE49-F238E27FC236}">
                <a16:creationId xmlns:a16="http://schemas.microsoft.com/office/drawing/2014/main" id="{72830913-9578-4B62-9EE0-22BC57D0007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294993" y="1802374"/>
            <a:ext cx="2736000" cy="2124000"/>
          </a:xfrm>
        </p:spPr>
        <p:txBody>
          <a:bodyPr tIns="72000"/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>
            <a:extLst>
              <a:ext uri="{FF2B5EF4-FFF2-40B4-BE49-F238E27FC236}">
                <a16:creationId xmlns:a16="http://schemas.microsoft.com/office/drawing/2014/main" id="{F7827823-C348-4AD1-90A0-DD4E69293BE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57986" y="1802374"/>
            <a:ext cx="2736000" cy="2124000"/>
          </a:xfrm>
        </p:spPr>
        <p:txBody>
          <a:bodyPr tIns="72000"/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>
            <a:extLst>
              <a:ext uri="{FF2B5EF4-FFF2-40B4-BE49-F238E27FC236}">
                <a16:creationId xmlns:a16="http://schemas.microsoft.com/office/drawing/2014/main" id="{F0C82393-564E-4B46-95A3-8EE7718EBD1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020980" y="1802374"/>
            <a:ext cx="2736000" cy="2124000"/>
          </a:xfrm>
        </p:spPr>
        <p:txBody>
          <a:bodyPr tIns="72000"/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4035538-FF2E-432E-BA16-21C718995C9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294992" y="4103589"/>
            <a:ext cx="2735999" cy="2109886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0B0FF1C5-89FC-4D89-BC35-0CF5A4B1C8E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57986" y="1408113"/>
            <a:ext cx="2736000" cy="3048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>
                <a:latin typeface="Nestle_BrushAR" panose="00000500000000000000" pitchFamily="2" charset="0"/>
                <a:cs typeface="Nestle_BrushAR" panose="00000500000000000000" pitchFamily="2" charset="0"/>
              </a:defRPr>
            </a:lvl1pPr>
            <a:lvl2pPr marL="0" indent="0">
              <a:spcAft>
                <a:spcPts val="0"/>
              </a:spcAft>
              <a:buNone/>
              <a:defRPr sz="1800">
                <a:latin typeface="Nestle_BrushAR" panose="00000500000000000000" pitchFamily="2" charset="0"/>
                <a:cs typeface="Nestle_BrushAR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800">
                <a:latin typeface="Nestle_BrushAR" panose="00000500000000000000" pitchFamily="2" charset="0"/>
                <a:cs typeface="Nestle_BrushAR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800">
                <a:latin typeface="Nestle_BrushAR" panose="00000500000000000000" pitchFamily="2" charset="0"/>
                <a:cs typeface="Nestle_BrushAR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800">
                <a:latin typeface="Nestle_BrushAR" panose="00000500000000000000" pitchFamily="2" charset="0"/>
                <a:cs typeface="Nestle_BrushAR" panose="00000500000000000000" pitchFamily="2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319E84D6-80BB-4E79-B00A-9D31E6E1FBD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57986" y="4103589"/>
            <a:ext cx="2735998" cy="2109886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9B6C9797-490C-4FA5-8F33-71BA1DBF2BE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20980" y="1408113"/>
            <a:ext cx="2736000" cy="306000"/>
          </a:xfrm>
        </p:spPr>
        <p:txBody>
          <a:bodyPr/>
          <a:lstStyle>
            <a:lvl1pPr marL="0" indent="0">
              <a:buNone/>
              <a:defRPr sz="1800">
                <a:latin typeface="Nestle_BrushAR" panose="00000500000000000000" pitchFamily="2" charset="0"/>
                <a:cs typeface="Nestle_BrushAR" panose="00000500000000000000" pitchFamily="2" charset="0"/>
              </a:defRPr>
            </a:lvl1pPr>
            <a:lvl2pPr marL="0" indent="0">
              <a:buNone/>
              <a:defRPr sz="1800">
                <a:latin typeface="Nestle_BrushAR" panose="00000500000000000000" pitchFamily="2" charset="0"/>
                <a:cs typeface="Nestle_BrushAR" panose="00000500000000000000" pitchFamily="2" charset="0"/>
              </a:defRPr>
            </a:lvl2pPr>
            <a:lvl3pPr marL="0" indent="0">
              <a:buNone/>
              <a:defRPr sz="1800">
                <a:latin typeface="Nestle_BrushAR" panose="00000500000000000000" pitchFamily="2" charset="0"/>
                <a:cs typeface="Nestle_BrushAR" panose="00000500000000000000" pitchFamily="2" charset="0"/>
              </a:defRPr>
            </a:lvl3pPr>
            <a:lvl4pPr marL="0" indent="0">
              <a:buNone/>
              <a:defRPr sz="1800">
                <a:latin typeface="Nestle_BrushAR" panose="00000500000000000000" pitchFamily="2" charset="0"/>
                <a:cs typeface="Nestle_BrushAR" panose="00000500000000000000" pitchFamily="2" charset="0"/>
              </a:defRPr>
            </a:lvl4pPr>
            <a:lvl5pPr marL="0" indent="0">
              <a:buNone/>
              <a:defRPr sz="1800">
                <a:latin typeface="Nestle_BrushAR" panose="00000500000000000000" pitchFamily="2" charset="0"/>
                <a:cs typeface="Nestle_BrushAR" panose="00000500000000000000" pitchFamily="2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1B3B104F-B983-42F4-A2D8-675858CA502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20979" y="4103588"/>
            <a:ext cx="2735998" cy="210988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32299C-4563-4184-98FD-35ADEC869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9F41-7C5F-4CE3-9AF7-0D00511247D1}" type="datetime3">
              <a:rPr lang="en-GB" smtClean="0"/>
              <a:pPr/>
              <a:t>22 September, 2020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F5B4CB-5965-419B-8B18-C6198D373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FE4379-196D-469E-A5F1-648317578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AD320-0145-465E-81D8-601FAF27345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22041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14" userDrawn="1">
          <p15:clr>
            <a:srgbClr val="F26B43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85036-2379-49FD-A17A-8B08C7D13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0176B3C-88D0-48FA-8627-975C93A903D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582738"/>
            <a:ext cx="5943600" cy="4652962"/>
          </a:xfrm>
        </p:spPr>
        <p:txBody>
          <a:bodyPr tIns="7200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6D20FEE-ED21-4EDB-AC0A-113116021E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23031" y="1582736"/>
            <a:ext cx="5735333" cy="4634150"/>
          </a:xfrm>
          <a:custGeom>
            <a:avLst/>
            <a:gdLst>
              <a:gd name="connsiteX0" fmla="*/ 0 w 5735333"/>
              <a:gd name="connsiteY0" fmla="*/ 0 h 4634150"/>
              <a:gd name="connsiteX1" fmla="*/ 5428191 w 5735333"/>
              <a:gd name="connsiteY1" fmla="*/ 0 h 4634150"/>
              <a:gd name="connsiteX2" fmla="*/ 5735333 w 5735333"/>
              <a:gd name="connsiteY2" fmla="*/ 307142 h 4634150"/>
              <a:gd name="connsiteX3" fmla="*/ 5735333 w 5735333"/>
              <a:gd name="connsiteY3" fmla="*/ 3851111 h 4634150"/>
              <a:gd name="connsiteX4" fmla="*/ 5735332 w 5735333"/>
              <a:gd name="connsiteY4" fmla="*/ 3851111 h 4634150"/>
              <a:gd name="connsiteX5" fmla="*/ 5735332 w 5735333"/>
              <a:gd name="connsiteY5" fmla="*/ 4327008 h 4634150"/>
              <a:gd name="connsiteX6" fmla="*/ 5428190 w 5735333"/>
              <a:gd name="connsiteY6" fmla="*/ 4634150 h 4634150"/>
              <a:gd name="connsiteX7" fmla="*/ 2911 w 5735333"/>
              <a:gd name="connsiteY7" fmla="*/ 4631238 h 4634150"/>
              <a:gd name="connsiteX8" fmla="*/ 2423 w 5735333"/>
              <a:gd name="connsiteY8" fmla="*/ 3851111 h 4634150"/>
              <a:gd name="connsiteX9" fmla="*/ 2412 w 5735333"/>
              <a:gd name="connsiteY9" fmla="*/ 3851111 h 463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35333" h="4634150">
                <a:moveTo>
                  <a:pt x="0" y="0"/>
                </a:moveTo>
                <a:lnTo>
                  <a:pt x="5428191" y="0"/>
                </a:lnTo>
                <a:cubicBezTo>
                  <a:pt x="5597821" y="0"/>
                  <a:pt x="5735333" y="137512"/>
                  <a:pt x="5735333" y="307142"/>
                </a:cubicBezTo>
                <a:lnTo>
                  <a:pt x="5735333" y="3851111"/>
                </a:lnTo>
                <a:lnTo>
                  <a:pt x="5735332" y="3851111"/>
                </a:lnTo>
                <a:lnTo>
                  <a:pt x="5735332" y="4327008"/>
                </a:lnTo>
                <a:cubicBezTo>
                  <a:pt x="5735332" y="4496638"/>
                  <a:pt x="5597820" y="4634150"/>
                  <a:pt x="5428190" y="4634150"/>
                </a:cubicBezTo>
                <a:lnTo>
                  <a:pt x="2911" y="4631238"/>
                </a:lnTo>
                <a:lnTo>
                  <a:pt x="2423" y="3851111"/>
                </a:lnTo>
                <a:lnTo>
                  <a:pt x="2412" y="385111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lIns="252000" tIns="288000" rIns="252000" bIns="216000">
            <a:noAutofit/>
          </a:bodyPr>
          <a:lstStyle>
            <a:lvl1pPr marL="0" indent="0">
              <a:lnSpc>
                <a:spcPct val="85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3200">
                <a:solidFill>
                  <a:schemeClr val="bg1"/>
                </a:solidFill>
                <a:latin typeface="Nestle_ScriptEUR" panose="00000500000000000000" pitchFamily="2" charset="0"/>
                <a:cs typeface="Nestle_ScriptEUR" panose="00000500000000000000" pitchFamily="2" charset="0"/>
              </a:defRPr>
            </a:lvl1pPr>
            <a:lvl2pPr marL="0" indent="0">
              <a:lnSpc>
                <a:spcPct val="85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3600">
                <a:solidFill>
                  <a:schemeClr val="bg1"/>
                </a:solidFill>
                <a:latin typeface="Nestle_BrushAR" panose="00000500000000000000" pitchFamily="2" charset="0"/>
                <a:cs typeface="Nestle_BrushAR" panose="00000500000000000000" pitchFamily="2" charset="0"/>
              </a:defRPr>
            </a:lvl2pPr>
            <a:lvl3pPr marL="179388" indent="-179388">
              <a:lnSpc>
                <a:spcPct val="85000"/>
              </a:lnSpc>
              <a:spcAft>
                <a:spcPts val="0"/>
              </a:spcAft>
              <a:defRPr>
                <a:solidFill>
                  <a:schemeClr val="bg1"/>
                </a:solidFill>
              </a:defRPr>
            </a:lvl3pPr>
            <a:lvl4pPr>
              <a:lnSpc>
                <a:spcPct val="85000"/>
              </a:lnSpc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lnSpc>
                <a:spcPct val="85000"/>
              </a:lnSpc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</a:t>
            </a:r>
            <a:r>
              <a:rPr lang="en-US" dirty="0" err="1"/>
              <a:t>Nestlé_Script</a:t>
            </a:r>
            <a:r>
              <a:rPr lang="en-US" dirty="0"/>
              <a:t> EUR text. Click Enter for new line, click TAB to add text in </a:t>
            </a:r>
            <a:r>
              <a:rPr lang="en-US" dirty="0" err="1"/>
              <a:t>Nestlé_Brush</a:t>
            </a:r>
            <a:r>
              <a:rPr lang="en-US" dirty="0"/>
              <a:t>. Change Fill color if needed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8C7787-1671-4A57-864C-1E045F71C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9F41-7C5F-4CE3-9AF7-0D00511247D1}" type="datetime3">
              <a:rPr lang="en-GB" smtClean="0"/>
              <a:pPr/>
              <a:t>22 September, 2020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271BEB-132E-4D91-86F9-DE619EA6F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2A1E77-B9F5-4488-8872-BBCD3E952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AD320-0145-465E-81D8-601FAF27345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60923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14" userDrawn="1">
          <p15:clr>
            <a:srgbClr val="00000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por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ABD553F-4B64-440F-BB5C-D9D9E3C68A9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4000" y="1153016"/>
            <a:ext cx="11541600" cy="5379849"/>
          </a:xfrm>
          <a:custGeom>
            <a:avLst/>
            <a:gdLst>
              <a:gd name="connsiteX0" fmla="*/ 3638 w 11541600"/>
              <a:gd name="connsiteY0" fmla="*/ 0 h 5379849"/>
              <a:gd name="connsiteX1" fmla="*/ 6633 w 11541600"/>
              <a:gd name="connsiteY1" fmla="*/ 0 h 5379849"/>
              <a:gd name="connsiteX2" fmla="*/ 45496 w 11541600"/>
              <a:gd name="connsiteY2" fmla="*/ 37806 h 5379849"/>
              <a:gd name="connsiteX3" fmla="*/ 936119 w 11541600"/>
              <a:gd name="connsiteY3" fmla="*/ 194964 h 5379849"/>
              <a:gd name="connsiteX4" fmla="*/ 11023851 w 11541600"/>
              <a:gd name="connsiteY4" fmla="*/ 194964 h 5379849"/>
              <a:gd name="connsiteX5" fmla="*/ 11023858 w 11541600"/>
              <a:gd name="connsiteY5" fmla="*/ 194965 h 5379849"/>
              <a:gd name="connsiteX6" fmla="*/ 11225413 w 11541600"/>
              <a:gd name="connsiteY6" fmla="*/ 194965 h 5379849"/>
              <a:gd name="connsiteX7" fmla="*/ 11517895 w 11541600"/>
              <a:gd name="connsiteY7" fmla="*/ 388848 h 5379849"/>
              <a:gd name="connsiteX8" fmla="*/ 11541600 w 11541600"/>
              <a:gd name="connsiteY8" fmla="*/ 506236 h 5379849"/>
              <a:gd name="connsiteX9" fmla="*/ 11541600 w 11541600"/>
              <a:gd name="connsiteY9" fmla="*/ 5077441 h 5379849"/>
              <a:gd name="connsiteX10" fmla="*/ 11528572 w 11541600"/>
              <a:gd name="connsiteY10" fmla="*/ 5163593 h 5379849"/>
              <a:gd name="connsiteX11" fmla="*/ 11348962 w 11541600"/>
              <a:gd name="connsiteY11" fmla="*/ 5361689 h 5379849"/>
              <a:gd name="connsiteX12" fmla="*/ 11290471 w 11541600"/>
              <a:gd name="connsiteY12" fmla="*/ 5379849 h 5379849"/>
              <a:gd name="connsiteX13" fmla="*/ 6355580 w 11541600"/>
              <a:gd name="connsiteY13" fmla="*/ 5379849 h 5379849"/>
              <a:gd name="connsiteX14" fmla="*/ 6355580 w 11541600"/>
              <a:gd name="connsiteY14" fmla="*/ 5379848 h 5379849"/>
              <a:gd name="connsiteX15" fmla="*/ 0 w 11541600"/>
              <a:gd name="connsiteY15" fmla="*/ 5379848 h 5379849"/>
              <a:gd name="connsiteX16" fmla="*/ 0 w 11541600"/>
              <a:gd name="connsiteY16" fmla="*/ 92585 h 5379849"/>
              <a:gd name="connsiteX17" fmla="*/ 3638 w 11541600"/>
              <a:gd name="connsiteY17" fmla="*/ 96124 h 5379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541600" h="5379849">
                <a:moveTo>
                  <a:pt x="3638" y="0"/>
                </a:moveTo>
                <a:lnTo>
                  <a:pt x="6633" y="0"/>
                </a:lnTo>
                <a:lnTo>
                  <a:pt x="45496" y="37806"/>
                </a:lnTo>
                <a:cubicBezTo>
                  <a:pt x="175595" y="129375"/>
                  <a:pt x="525189" y="194964"/>
                  <a:pt x="936119" y="194964"/>
                </a:cubicBezTo>
                <a:lnTo>
                  <a:pt x="11023851" y="194964"/>
                </a:lnTo>
                <a:lnTo>
                  <a:pt x="11023858" y="194965"/>
                </a:lnTo>
                <a:lnTo>
                  <a:pt x="11225413" y="194965"/>
                </a:lnTo>
                <a:cubicBezTo>
                  <a:pt x="11356879" y="194965"/>
                  <a:pt x="11469701" y="274921"/>
                  <a:pt x="11517895" y="388848"/>
                </a:cubicBezTo>
                <a:lnTo>
                  <a:pt x="11541600" y="506236"/>
                </a:lnTo>
                <a:lnTo>
                  <a:pt x="11541600" y="5077441"/>
                </a:lnTo>
                <a:lnTo>
                  <a:pt x="11528572" y="5163593"/>
                </a:lnTo>
                <a:cubicBezTo>
                  <a:pt x="11500744" y="5253045"/>
                  <a:pt x="11434407" y="5325544"/>
                  <a:pt x="11348962" y="5361689"/>
                </a:cubicBezTo>
                <a:lnTo>
                  <a:pt x="11290471" y="5379849"/>
                </a:lnTo>
                <a:lnTo>
                  <a:pt x="6355580" y="5379849"/>
                </a:lnTo>
                <a:lnTo>
                  <a:pt x="6355580" y="5379848"/>
                </a:lnTo>
                <a:lnTo>
                  <a:pt x="0" y="5379848"/>
                </a:lnTo>
                <a:lnTo>
                  <a:pt x="0" y="92585"/>
                </a:lnTo>
                <a:lnTo>
                  <a:pt x="3638" y="96124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2772000" tIns="0" bIns="0" anchor="ctr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4BBB032-3F6A-4870-A32A-6766B3E2C5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6400" y="3772800"/>
            <a:ext cx="3780000" cy="1349341"/>
          </a:xfrm>
        </p:spPr>
        <p:txBody>
          <a:bodyPr anchor="b" anchorCtr="0"/>
          <a:lstStyle>
            <a:lvl1pPr algn="l">
              <a:lnSpc>
                <a:spcPct val="9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9F784D41-BCC3-4780-90A0-0F34F4E8D6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6400" y="5382000"/>
            <a:ext cx="3780000" cy="244800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Insert place and date</a:t>
            </a:r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98AEDA8E-14AA-492A-8FCB-AAC5E36A639C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endParaRPr lang="en-GB" dirty="0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1F4E767D-83C3-4742-ACDC-F1302711F53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704230D5-82F3-4C8D-820A-38DD7770A39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 dirty="0"/>
              <a:t>0	0</a:t>
            </a:r>
          </a:p>
        </p:txBody>
      </p:sp>
      <p:pic>
        <p:nvPicPr>
          <p:cNvPr id="12" name="Logo Nestle">
            <a:extLst>
              <a:ext uri="{FF2B5EF4-FFF2-40B4-BE49-F238E27FC236}">
                <a16:creationId xmlns:a16="http://schemas.microsoft.com/office/drawing/2014/main" id="{5296F332-40A1-49F8-8BBB-97CA396B6C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65" y="263012"/>
            <a:ext cx="2766138" cy="736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7185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Repor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FB61DE25-809A-C045-AE86-6C233D133F3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24001" y="1152714"/>
            <a:ext cx="11541600" cy="5379849"/>
          </a:xfrm>
          <a:solidFill>
            <a:schemeClr val="tx2"/>
          </a:solidFill>
        </p:spPr>
        <p:txBody>
          <a:bodyPr tIns="72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Cliquez sur l'icône pour ajouter une image </a:t>
            </a:r>
            <a:endParaRPr lang="de-DE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4BBB032-3F6A-4870-A32A-6766B3E2C5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6400" y="3772800"/>
            <a:ext cx="3780000" cy="1349341"/>
          </a:xfrm>
        </p:spPr>
        <p:txBody>
          <a:bodyPr anchor="b" anchorCtr="0"/>
          <a:lstStyle>
            <a:lvl1pPr algn="l">
              <a:lnSpc>
                <a:spcPct val="9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9F784D41-BCC3-4780-90A0-0F34F4E8D6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6400" y="5382000"/>
            <a:ext cx="3780000" cy="244800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Insert place and date</a:t>
            </a:r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98AEDA8E-14AA-492A-8FCB-AAC5E36A639C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endParaRPr lang="en-GB" dirty="0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1F4E767D-83C3-4742-ACDC-F1302711F53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704230D5-82F3-4C8D-820A-38DD7770A39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 dirty="0"/>
              <a:t>0	0</a:t>
            </a:r>
          </a:p>
        </p:txBody>
      </p:sp>
      <p:pic>
        <p:nvPicPr>
          <p:cNvPr id="12" name="Logo Nestle">
            <a:extLst>
              <a:ext uri="{FF2B5EF4-FFF2-40B4-BE49-F238E27FC236}">
                <a16:creationId xmlns:a16="http://schemas.microsoft.com/office/drawing/2014/main" id="{5296F332-40A1-49F8-8BBB-97CA396B6C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65" y="263012"/>
            <a:ext cx="2766138" cy="736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3765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 Title Slide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313FB3E-7AA8-4140-A64B-83F0FED313D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0F96E2C-6FA7-4831-B34E-08DEA8027A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4965" y="1582738"/>
            <a:ext cx="11540010" cy="4949825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5C595FB-4A94-46C2-8442-DF09BA847A2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6400" y="1906859"/>
            <a:ext cx="5940000" cy="1349341"/>
          </a:xfrm>
        </p:spPr>
        <p:txBody>
          <a:bodyPr anchor="b" anchorCtr="0"/>
          <a:lstStyle>
            <a:lvl1pPr algn="l">
              <a:lnSpc>
                <a:spcPct val="9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5CCE9005-9841-4428-B810-E333EE2B40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6400" y="3357001"/>
            <a:ext cx="5940000" cy="244800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Insert place and date</a:t>
            </a:r>
          </a:p>
        </p:txBody>
      </p:sp>
      <p:sp>
        <p:nvSpPr>
          <p:cNvPr id="15" name="Date Placeholder 16">
            <a:extLst>
              <a:ext uri="{FF2B5EF4-FFF2-40B4-BE49-F238E27FC236}">
                <a16:creationId xmlns:a16="http://schemas.microsoft.com/office/drawing/2014/main" id="{0E8FF565-412C-4CA6-B116-80175BDEE678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endParaRPr lang="en-GB" dirty="0"/>
          </a:p>
        </p:txBody>
      </p:sp>
      <p:sp>
        <p:nvSpPr>
          <p:cNvPr id="16" name="Footer Placeholder 17">
            <a:extLst>
              <a:ext uri="{FF2B5EF4-FFF2-40B4-BE49-F238E27FC236}">
                <a16:creationId xmlns:a16="http://schemas.microsoft.com/office/drawing/2014/main" id="{13642CD1-2AD7-4566-A365-2BA8BBEF4AA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7" name="Slide Number Placeholder 18">
            <a:extLst>
              <a:ext uri="{FF2B5EF4-FFF2-40B4-BE49-F238E27FC236}">
                <a16:creationId xmlns:a16="http://schemas.microsoft.com/office/drawing/2014/main" id="{05C249DF-050D-49B0-8A8B-4C4DD26EE5E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 dirty="0"/>
              <a:t>0	0</a:t>
            </a:r>
          </a:p>
        </p:txBody>
      </p:sp>
      <p:pic>
        <p:nvPicPr>
          <p:cNvPr id="11" name="Logo Nestle">
            <a:extLst>
              <a:ext uri="{FF2B5EF4-FFF2-40B4-BE49-F238E27FC236}">
                <a16:creationId xmlns:a16="http://schemas.microsoft.com/office/drawing/2014/main" id="{6C148C0C-F6CA-4471-A0EE-A14E69F7AE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65" y="263012"/>
            <a:ext cx="2766138" cy="736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5447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eport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2000" y="1713600"/>
            <a:ext cx="11329200" cy="44998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0D32C4-A236-4C1F-9366-12620F9CE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9F41-7C5F-4CE3-9AF7-0D00511247D1}" type="datetime3">
              <a:rPr lang="en-GB" smtClean="0"/>
              <a:pPr/>
              <a:t>22 September, 2020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6A133E-B9C0-4FC3-BE79-ECDCC1FAD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5AEC23-1AC4-4464-8BE1-F792C9247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AD320-0145-465E-81D8-601FAF27345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25704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14" userDrawn="1">
          <p15:clr>
            <a:srgbClr val="F26B43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2000" y="1713600"/>
            <a:ext cx="5248800" cy="44998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511200" y="1713600"/>
            <a:ext cx="5248800" cy="44998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4EDE425-9F1D-4011-B8D1-936028166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9F41-7C5F-4CE3-9AF7-0D00511247D1}" type="datetime3">
              <a:rPr lang="en-GB" smtClean="0"/>
              <a:pPr/>
              <a:t>22 September, 2020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BD7E31B-8FA5-4D3A-BB52-85E4D22B7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B1335CB-A823-4D49-A875-90100CC7D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AD320-0145-465E-81D8-601FAF27345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26808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14" userDrawn="1">
          <p15:clr>
            <a:srgbClr val="F26B43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ogo">
            <a:extLst>
              <a:ext uri="{FF2B5EF4-FFF2-40B4-BE49-F238E27FC236}">
                <a16:creationId xmlns:a16="http://schemas.microsoft.com/office/drawing/2014/main" id="{0B7BA5B0-B743-425C-A888-5FB7EA0B4B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0" y="2724182"/>
            <a:ext cx="8316000" cy="2209400"/>
          </a:xfrm>
          <a:prstGeom prst="rect">
            <a:avLst/>
          </a:prstGeom>
        </p:spPr>
      </p:pic>
      <p:sp>
        <p:nvSpPr>
          <p:cNvPr id="23" name="Date Placeholder 16" hidden="1">
            <a:extLst>
              <a:ext uri="{FF2B5EF4-FFF2-40B4-BE49-F238E27FC236}">
                <a16:creationId xmlns:a16="http://schemas.microsoft.com/office/drawing/2014/main" id="{68FFE10D-997C-4BF2-B5FC-8C9A1927B90B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endParaRPr lang="en-GB" dirty="0"/>
          </a:p>
        </p:txBody>
      </p:sp>
      <p:sp>
        <p:nvSpPr>
          <p:cNvPr id="24" name="Footer Placeholder 17" hidden="1">
            <a:extLst>
              <a:ext uri="{FF2B5EF4-FFF2-40B4-BE49-F238E27FC236}">
                <a16:creationId xmlns:a16="http://schemas.microsoft.com/office/drawing/2014/main" id="{30CD6F58-B71E-4C7E-93FC-94834681A44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25" name="Slide Number Placeholder 18" hidden="1">
            <a:extLst>
              <a:ext uri="{FF2B5EF4-FFF2-40B4-BE49-F238E27FC236}">
                <a16:creationId xmlns:a16="http://schemas.microsoft.com/office/drawing/2014/main" id="{CB2E05C2-71BD-4C9D-9A8A-C529D492A58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 dirty="0"/>
              <a:t>0	0</a:t>
            </a:r>
          </a:p>
        </p:txBody>
      </p:sp>
    </p:spTree>
    <p:extLst>
      <p:ext uri="{BB962C8B-B14F-4D97-AF65-F5344CB8AC3E}">
        <p14:creationId xmlns:p14="http://schemas.microsoft.com/office/powerpoint/2010/main" val="4061171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nal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5D01A8C-79CB-4BBA-92DA-F9E41E7919D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23999" y="1004400"/>
            <a:ext cx="11541600" cy="5528464"/>
          </a:xfrm>
          <a:custGeom>
            <a:avLst/>
            <a:gdLst>
              <a:gd name="connsiteX0" fmla="*/ 3639 w 11541600"/>
              <a:gd name="connsiteY0" fmla="*/ 0 h 5528464"/>
              <a:gd name="connsiteX1" fmla="*/ 5547 w 11541600"/>
              <a:gd name="connsiteY1" fmla="*/ 0 h 5528464"/>
              <a:gd name="connsiteX2" fmla="*/ 45497 w 11541600"/>
              <a:gd name="connsiteY2" fmla="*/ 38863 h 5528464"/>
              <a:gd name="connsiteX3" fmla="*/ 936120 w 11541600"/>
              <a:gd name="connsiteY3" fmla="*/ 196021 h 5528464"/>
              <a:gd name="connsiteX4" fmla="*/ 11023852 w 11541600"/>
              <a:gd name="connsiteY4" fmla="*/ 196021 h 5528464"/>
              <a:gd name="connsiteX5" fmla="*/ 11023859 w 11541600"/>
              <a:gd name="connsiteY5" fmla="*/ 196022 h 5528464"/>
              <a:gd name="connsiteX6" fmla="*/ 11225414 w 11541600"/>
              <a:gd name="connsiteY6" fmla="*/ 196022 h 5528464"/>
              <a:gd name="connsiteX7" fmla="*/ 11517896 w 11541600"/>
              <a:gd name="connsiteY7" fmla="*/ 389905 h 5528464"/>
              <a:gd name="connsiteX8" fmla="*/ 11541600 w 11541600"/>
              <a:gd name="connsiteY8" fmla="*/ 507288 h 5528464"/>
              <a:gd name="connsiteX9" fmla="*/ 11541600 w 11541600"/>
              <a:gd name="connsiteY9" fmla="*/ 5226063 h 5528464"/>
              <a:gd name="connsiteX10" fmla="*/ 11528573 w 11541600"/>
              <a:gd name="connsiteY10" fmla="*/ 5312208 h 5528464"/>
              <a:gd name="connsiteX11" fmla="*/ 11348963 w 11541600"/>
              <a:gd name="connsiteY11" fmla="*/ 5510304 h 5528464"/>
              <a:gd name="connsiteX12" fmla="*/ 11290472 w 11541600"/>
              <a:gd name="connsiteY12" fmla="*/ 5528464 h 5528464"/>
              <a:gd name="connsiteX13" fmla="*/ 6355581 w 11541600"/>
              <a:gd name="connsiteY13" fmla="*/ 5528464 h 5528464"/>
              <a:gd name="connsiteX14" fmla="*/ 6355581 w 11541600"/>
              <a:gd name="connsiteY14" fmla="*/ 5528463 h 5528464"/>
              <a:gd name="connsiteX15" fmla="*/ 0 w 11541600"/>
              <a:gd name="connsiteY15" fmla="*/ 5528463 h 5528464"/>
              <a:gd name="connsiteX16" fmla="*/ 0 w 11541600"/>
              <a:gd name="connsiteY16" fmla="*/ 5380905 h 5528464"/>
              <a:gd name="connsiteX17" fmla="*/ 0 w 11541600"/>
              <a:gd name="connsiteY17" fmla="*/ 1176092 h 5528464"/>
              <a:gd name="connsiteX18" fmla="*/ 0 w 11541600"/>
              <a:gd name="connsiteY18" fmla="*/ 93641 h 5528464"/>
              <a:gd name="connsiteX19" fmla="*/ 3639 w 11541600"/>
              <a:gd name="connsiteY19" fmla="*/ 97181 h 5528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1541600" h="5528464">
                <a:moveTo>
                  <a:pt x="3639" y="0"/>
                </a:moveTo>
                <a:lnTo>
                  <a:pt x="5547" y="0"/>
                </a:lnTo>
                <a:lnTo>
                  <a:pt x="45497" y="38863"/>
                </a:lnTo>
                <a:cubicBezTo>
                  <a:pt x="175596" y="130432"/>
                  <a:pt x="525190" y="196021"/>
                  <a:pt x="936120" y="196021"/>
                </a:cubicBezTo>
                <a:lnTo>
                  <a:pt x="11023852" y="196021"/>
                </a:lnTo>
                <a:lnTo>
                  <a:pt x="11023859" y="196022"/>
                </a:lnTo>
                <a:lnTo>
                  <a:pt x="11225414" y="196022"/>
                </a:lnTo>
                <a:cubicBezTo>
                  <a:pt x="11356880" y="196022"/>
                  <a:pt x="11469702" y="275978"/>
                  <a:pt x="11517896" y="389905"/>
                </a:cubicBezTo>
                <a:lnTo>
                  <a:pt x="11541600" y="507288"/>
                </a:lnTo>
                <a:lnTo>
                  <a:pt x="11541600" y="5226063"/>
                </a:lnTo>
                <a:lnTo>
                  <a:pt x="11528573" y="5312208"/>
                </a:lnTo>
                <a:cubicBezTo>
                  <a:pt x="11500745" y="5401660"/>
                  <a:pt x="11434408" y="5474159"/>
                  <a:pt x="11348963" y="5510304"/>
                </a:cubicBezTo>
                <a:lnTo>
                  <a:pt x="11290472" y="5528464"/>
                </a:lnTo>
                <a:lnTo>
                  <a:pt x="6355581" y="5528464"/>
                </a:lnTo>
                <a:lnTo>
                  <a:pt x="6355581" y="5528463"/>
                </a:lnTo>
                <a:lnTo>
                  <a:pt x="0" y="5528463"/>
                </a:lnTo>
                <a:lnTo>
                  <a:pt x="0" y="5380905"/>
                </a:lnTo>
                <a:lnTo>
                  <a:pt x="0" y="1176092"/>
                </a:lnTo>
                <a:lnTo>
                  <a:pt x="0" y="93641"/>
                </a:lnTo>
                <a:lnTo>
                  <a:pt x="3639" y="97181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wrap="square" lIns="0" bIns="648000" anchor="ctr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7B33A7B-439E-4E17-9756-3D87CE665F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6400" y="3772800"/>
            <a:ext cx="3780000" cy="1349341"/>
          </a:xfrm>
        </p:spPr>
        <p:txBody>
          <a:bodyPr anchor="b" anchorCtr="0"/>
          <a:lstStyle>
            <a:lvl1pPr algn="l">
              <a:lnSpc>
                <a:spcPct val="9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3C5B1186-C995-4007-962E-7A0883CB08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6400" y="5382000"/>
            <a:ext cx="3780000" cy="324000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Insert place and date</a:t>
            </a:r>
          </a:p>
        </p:txBody>
      </p:sp>
      <p:pic>
        <p:nvPicPr>
          <p:cNvPr id="4" name="Logo Internal">
            <a:extLst>
              <a:ext uri="{FF2B5EF4-FFF2-40B4-BE49-F238E27FC236}">
                <a16:creationId xmlns:a16="http://schemas.microsoft.com/office/drawing/2014/main" id="{C1117682-9AFE-4406-B04E-C21582117F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97" y="324000"/>
            <a:ext cx="3001855" cy="537935"/>
          </a:xfrm>
          <a:prstGeom prst="rect">
            <a:avLst/>
          </a:prstGeom>
        </p:spPr>
      </p:pic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98AEDA8E-14AA-492A-8FCB-AAC5E36A639C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endParaRPr lang="en-GB" dirty="0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1F4E767D-83C3-4742-ACDC-F1302711F53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704230D5-82F3-4C8D-820A-38DD7770A39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 dirty="0"/>
              <a:t>0	0</a:t>
            </a:r>
          </a:p>
        </p:txBody>
      </p:sp>
    </p:spTree>
    <p:extLst>
      <p:ext uri="{BB962C8B-B14F-4D97-AF65-F5344CB8AC3E}">
        <p14:creationId xmlns:p14="http://schemas.microsoft.com/office/powerpoint/2010/main" val="27890058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04" userDrawn="1">
          <p15:clr>
            <a:srgbClr val="000000"/>
          </p15:clr>
        </p15:guide>
        <p15:guide id="2" pos="7474" userDrawn="1">
          <p15:clr>
            <a:srgbClr val="000000"/>
          </p15:clr>
        </p15:guide>
        <p15:guide id="3" orient="horz" pos="4115" userDrawn="1">
          <p15:clr>
            <a:srgbClr val="00000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9F257591-F646-2142-8C25-78FE1EA4582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24001" y="1152000"/>
            <a:ext cx="11541600" cy="5380563"/>
          </a:xfrm>
          <a:solidFill>
            <a:schemeClr val="tx2"/>
          </a:solidFill>
        </p:spPr>
        <p:txBody>
          <a:bodyPr tIns="72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6400" y="3772800"/>
            <a:ext cx="3780000" cy="1349341"/>
          </a:xfrm>
        </p:spPr>
        <p:txBody>
          <a:bodyPr anchor="b" anchorCtr="0"/>
          <a:lstStyle>
            <a:lvl1pPr algn="l">
              <a:lnSpc>
                <a:spcPct val="9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AC94AE2-72B5-46A2-9147-CF5759C77D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6400" y="5382000"/>
            <a:ext cx="3780000" cy="324000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Insert place and date</a:t>
            </a:r>
          </a:p>
        </p:txBody>
      </p:sp>
      <p:sp>
        <p:nvSpPr>
          <p:cNvPr id="17" name="Date Placeholder 16" hidden="1">
            <a:extLst>
              <a:ext uri="{FF2B5EF4-FFF2-40B4-BE49-F238E27FC236}">
                <a16:creationId xmlns:a16="http://schemas.microsoft.com/office/drawing/2014/main" id="{98AEDA8E-14AA-492A-8FCB-AAC5E36A639C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endParaRPr lang="en-GB" dirty="0"/>
          </a:p>
        </p:txBody>
      </p:sp>
      <p:sp>
        <p:nvSpPr>
          <p:cNvPr id="18" name="Footer Placeholder 17" hidden="1">
            <a:extLst>
              <a:ext uri="{FF2B5EF4-FFF2-40B4-BE49-F238E27FC236}">
                <a16:creationId xmlns:a16="http://schemas.microsoft.com/office/drawing/2014/main" id="{1F4E767D-83C3-4742-ACDC-F1302711F53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9" name="Slide Number Placeholder 18" hidden="1">
            <a:extLst>
              <a:ext uri="{FF2B5EF4-FFF2-40B4-BE49-F238E27FC236}">
                <a16:creationId xmlns:a16="http://schemas.microsoft.com/office/drawing/2014/main" id="{704230D5-82F3-4C8D-820A-38DD7770A39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 dirty="0"/>
              <a:t>0	0</a:t>
            </a:r>
          </a:p>
        </p:txBody>
      </p:sp>
      <p:pic>
        <p:nvPicPr>
          <p:cNvPr id="4" name="Logo Nestle">
            <a:extLst>
              <a:ext uri="{FF2B5EF4-FFF2-40B4-BE49-F238E27FC236}">
                <a16:creationId xmlns:a16="http://schemas.microsoft.com/office/drawing/2014/main" id="{0ED86401-AB41-4CB3-A5BF-E3B8ECCF93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65" y="263012"/>
            <a:ext cx="2766138" cy="736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018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ernal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DBB9F78F-6DFA-8749-B9BB-6851E676739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24001" y="1004100"/>
            <a:ext cx="11541600" cy="5528463"/>
          </a:xfrm>
          <a:solidFill>
            <a:schemeClr val="tx2"/>
          </a:solidFill>
        </p:spPr>
        <p:txBody>
          <a:bodyPr tIns="72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Cliquez sur l'icône pour ajouter une image </a:t>
            </a:r>
            <a:endParaRPr lang="de-DE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7B33A7B-439E-4E17-9756-3D87CE665F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6400" y="3772800"/>
            <a:ext cx="3780000" cy="1349341"/>
          </a:xfrm>
        </p:spPr>
        <p:txBody>
          <a:bodyPr anchor="b" anchorCtr="0"/>
          <a:lstStyle>
            <a:lvl1pPr algn="l">
              <a:lnSpc>
                <a:spcPct val="9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3C5B1186-C995-4007-962E-7A0883CB08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6400" y="5382000"/>
            <a:ext cx="3780000" cy="324000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Insert place and date</a:t>
            </a:r>
          </a:p>
        </p:txBody>
      </p:sp>
      <p:pic>
        <p:nvPicPr>
          <p:cNvPr id="4" name="Logo Internal">
            <a:extLst>
              <a:ext uri="{FF2B5EF4-FFF2-40B4-BE49-F238E27FC236}">
                <a16:creationId xmlns:a16="http://schemas.microsoft.com/office/drawing/2014/main" id="{C1117682-9AFE-4406-B04E-C21582117F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97" y="324000"/>
            <a:ext cx="3001855" cy="537935"/>
          </a:xfrm>
          <a:prstGeom prst="rect">
            <a:avLst/>
          </a:prstGeom>
        </p:spPr>
      </p:pic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98AEDA8E-14AA-492A-8FCB-AAC5E36A639C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endParaRPr lang="en-GB" dirty="0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1F4E767D-83C3-4742-ACDC-F1302711F53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704230D5-82F3-4C8D-820A-38DD7770A39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 dirty="0"/>
              <a:t>0	0</a:t>
            </a:r>
          </a:p>
        </p:txBody>
      </p:sp>
    </p:spTree>
    <p:extLst>
      <p:ext uri="{BB962C8B-B14F-4D97-AF65-F5344CB8AC3E}">
        <p14:creationId xmlns:p14="http://schemas.microsoft.com/office/powerpoint/2010/main" val="516035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04">
          <p15:clr>
            <a:srgbClr val="000000"/>
          </p15:clr>
        </p15:guide>
        <p15:guide id="2" pos="7474">
          <p15:clr>
            <a:srgbClr val="000000"/>
          </p15:clr>
        </p15:guide>
        <p15:guide id="3" orient="horz" pos="4115">
          <p15:clr>
            <a:srgbClr val="00000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nal Title Slide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0F96E2C-6FA7-4831-B34E-08DEA8027A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0"/>
            <a:ext cx="12192000" cy="6858000"/>
          </a:xfrm>
          <a:solidFill>
            <a:srgbClr val="1C9CC8"/>
          </a:solid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71684CA-5EEE-4850-997E-1304E60918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6400" y="1906859"/>
            <a:ext cx="5940000" cy="1349341"/>
          </a:xfrm>
        </p:spPr>
        <p:txBody>
          <a:bodyPr anchor="b" anchorCtr="0"/>
          <a:lstStyle>
            <a:lvl1pPr algn="l">
              <a:lnSpc>
                <a:spcPct val="9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3697B1-6990-41C4-B1D4-6DC226A768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6400" y="3429000"/>
            <a:ext cx="5940000" cy="324000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Insert place and date</a:t>
            </a:r>
          </a:p>
        </p:txBody>
      </p:sp>
      <p:sp>
        <p:nvSpPr>
          <p:cNvPr id="15" name="Date Placeholder 16">
            <a:extLst>
              <a:ext uri="{FF2B5EF4-FFF2-40B4-BE49-F238E27FC236}">
                <a16:creationId xmlns:a16="http://schemas.microsoft.com/office/drawing/2014/main" id="{0E8FF565-412C-4CA6-B116-80175BDEE678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endParaRPr lang="en-GB" dirty="0"/>
          </a:p>
        </p:txBody>
      </p:sp>
      <p:sp>
        <p:nvSpPr>
          <p:cNvPr id="16" name="Footer Placeholder 17">
            <a:extLst>
              <a:ext uri="{FF2B5EF4-FFF2-40B4-BE49-F238E27FC236}">
                <a16:creationId xmlns:a16="http://schemas.microsoft.com/office/drawing/2014/main" id="{13642CD1-2AD7-4566-A365-2BA8BBEF4AA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7" name="Slide Number Placeholder 18">
            <a:extLst>
              <a:ext uri="{FF2B5EF4-FFF2-40B4-BE49-F238E27FC236}">
                <a16:creationId xmlns:a16="http://schemas.microsoft.com/office/drawing/2014/main" id="{05C249DF-050D-49B0-8A8B-4C4DD26EE5E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 dirty="0"/>
              <a:t>0	0</a:t>
            </a:r>
          </a:p>
        </p:txBody>
      </p:sp>
      <p:pic>
        <p:nvPicPr>
          <p:cNvPr id="9" name="Logo Internal">
            <a:extLst>
              <a:ext uri="{FF2B5EF4-FFF2-40B4-BE49-F238E27FC236}">
                <a16:creationId xmlns:a16="http://schemas.microsoft.com/office/drawing/2014/main" id="{A4C686B8-F28D-BA44-A72D-65A67BCCB6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15" y="322488"/>
            <a:ext cx="3007585" cy="539378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904481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nal Title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E76D535-3894-4C89-ACB9-1A6F046D1C3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12192000" cy="6858000"/>
          </a:xfrm>
          <a:solidFill>
            <a:schemeClr val="tx2"/>
          </a:solidFill>
        </p:spPr>
        <p:txBody>
          <a:bodyPr tIns="72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0D337FA-DA46-47B5-8029-9B295D76F81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6400" y="3772800"/>
            <a:ext cx="3780000" cy="1350000"/>
          </a:xfrm>
        </p:spPr>
        <p:txBody>
          <a:bodyPr anchor="b" anchorCtr="0"/>
          <a:lstStyle>
            <a:lvl1pPr algn="l">
              <a:lnSpc>
                <a:spcPct val="9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5CCE9005-9841-4428-B810-E333EE2B40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6400" y="5382000"/>
            <a:ext cx="3780000" cy="324000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Insert place and date</a:t>
            </a:r>
          </a:p>
        </p:txBody>
      </p:sp>
      <p:sp>
        <p:nvSpPr>
          <p:cNvPr id="15" name="Date Placeholder 16">
            <a:extLst>
              <a:ext uri="{FF2B5EF4-FFF2-40B4-BE49-F238E27FC236}">
                <a16:creationId xmlns:a16="http://schemas.microsoft.com/office/drawing/2014/main" id="{0E8FF565-412C-4CA6-B116-80175BDEE678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endParaRPr lang="en-GB" dirty="0"/>
          </a:p>
        </p:txBody>
      </p:sp>
      <p:sp>
        <p:nvSpPr>
          <p:cNvPr id="16" name="Footer Placeholder 17">
            <a:extLst>
              <a:ext uri="{FF2B5EF4-FFF2-40B4-BE49-F238E27FC236}">
                <a16:creationId xmlns:a16="http://schemas.microsoft.com/office/drawing/2014/main" id="{13642CD1-2AD7-4566-A365-2BA8BBEF4AA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7" name="Slide Number Placeholder 18">
            <a:extLst>
              <a:ext uri="{FF2B5EF4-FFF2-40B4-BE49-F238E27FC236}">
                <a16:creationId xmlns:a16="http://schemas.microsoft.com/office/drawing/2014/main" id="{05C249DF-050D-49B0-8A8B-4C4DD26EE5E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 dirty="0"/>
              <a:t>0	0</a:t>
            </a:r>
          </a:p>
        </p:txBody>
      </p:sp>
      <p:pic>
        <p:nvPicPr>
          <p:cNvPr id="12" name="Logo Internal">
            <a:extLst>
              <a:ext uri="{FF2B5EF4-FFF2-40B4-BE49-F238E27FC236}">
                <a16:creationId xmlns:a16="http://schemas.microsoft.com/office/drawing/2014/main" id="{7B8E41A5-9ECC-7649-88B8-43CF2A69BE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15" y="322488"/>
            <a:ext cx="3007585" cy="539378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42608205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Internal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0B4601-5040-4162-82AB-813E4CA75056}"/>
              </a:ext>
            </a:extLst>
          </p:cNvPr>
          <p:cNvSpPr/>
          <p:nvPr userDrawn="1"/>
        </p:nvSpPr>
        <p:spPr>
          <a:xfrm>
            <a:off x="11215688" y="745332"/>
            <a:ext cx="545512" cy="19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20" name="Logo Internal">
            <a:extLst>
              <a:ext uri="{FF2B5EF4-FFF2-40B4-BE49-F238E27FC236}">
                <a16:creationId xmlns:a16="http://schemas.microsoft.com/office/drawing/2014/main" id="{841E1447-962E-485C-990A-3847207ADC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487" y="6470133"/>
            <a:ext cx="1541238" cy="276405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0D32C4-A236-4C1F-9366-12620F9CE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9F41-7C5F-4CE3-9AF7-0D00511247D1}" type="datetime3">
              <a:rPr lang="en-GB" smtClean="0"/>
              <a:pPr/>
              <a:t>22 September, 2020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6A133E-B9C0-4FC3-BE79-ECDCC1FAD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5AEC23-1AC4-4464-8BE1-F792C9247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AD320-0145-465E-81D8-601FAF27345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49529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nal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2000" y="1713600"/>
            <a:ext cx="5248800" cy="4712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511200" y="1713600"/>
            <a:ext cx="5248800" cy="4712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751926E-E650-4E8D-8F6F-AE025244068C}"/>
              </a:ext>
            </a:extLst>
          </p:cNvPr>
          <p:cNvSpPr/>
          <p:nvPr userDrawn="1"/>
        </p:nvSpPr>
        <p:spPr>
          <a:xfrm>
            <a:off x="11215688" y="745332"/>
            <a:ext cx="545512" cy="19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4EDE425-9F1D-4011-B8D1-936028166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9F41-7C5F-4CE3-9AF7-0D00511247D1}" type="datetime3">
              <a:rPr lang="en-GB" smtClean="0"/>
              <a:pPr/>
              <a:t>22 September, 2020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BD7E31B-8FA5-4D3A-BB52-85E4D22B7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B1335CB-A823-4D49-A875-90100CC7D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AD320-0145-465E-81D8-601FAF273452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20" name="Logo Internal">
            <a:extLst>
              <a:ext uri="{FF2B5EF4-FFF2-40B4-BE49-F238E27FC236}">
                <a16:creationId xmlns:a16="http://schemas.microsoft.com/office/drawing/2014/main" id="{6D66FF28-80F6-412D-9C0D-34E7885F14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487" y="6470133"/>
            <a:ext cx="1541238" cy="27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0715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Internal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FC57CF9-B089-44AD-98E2-F164E241F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9F41-7C5F-4CE3-9AF7-0D00511247D1}" type="datetime3">
              <a:rPr lang="en-GB" smtClean="0"/>
              <a:pPr/>
              <a:t>22 September, 2020</a:t>
            </a:fld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74015AB-CEFF-4C6C-8BA6-F05EF66E2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3B3F117-3916-481D-B476-CB9FEE794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AD320-0145-465E-81D8-601FAF2734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FF4117-3C65-4F3D-BFBA-F8612C56F2A5}"/>
              </a:ext>
            </a:extLst>
          </p:cNvPr>
          <p:cNvSpPr/>
          <p:nvPr userDrawn="1"/>
        </p:nvSpPr>
        <p:spPr>
          <a:xfrm>
            <a:off x="11215688" y="745332"/>
            <a:ext cx="545512" cy="19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0" name="Logo Internal">
            <a:extLst>
              <a:ext uri="{FF2B5EF4-FFF2-40B4-BE49-F238E27FC236}">
                <a16:creationId xmlns:a16="http://schemas.microsoft.com/office/drawing/2014/main" id="{BB8D4A4F-CCC7-4782-859B-98FEBA8E5B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487" y="6470133"/>
            <a:ext cx="1541238" cy="27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1957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Interna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487740-79FA-4EC2-8742-4C8239949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9F41-7C5F-4CE3-9AF7-0D00511247D1}" type="datetime3">
              <a:rPr lang="en-GB" smtClean="0"/>
              <a:pPr/>
              <a:t>22 September, 2020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63DC15-ABD7-4D1D-8967-87C973288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153E7E-416C-4DF5-9A3D-F63161737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AD320-0145-465E-81D8-601FAF2734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5709BE-FAD2-4426-8D5D-32FC97E9156B}"/>
              </a:ext>
            </a:extLst>
          </p:cNvPr>
          <p:cNvSpPr/>
          <p:nvPr userDrawn="1"/>
        </p:nvSpPr>
        <p:spPr>
          <a:xfrm>
            <a:off x="11215688" y="745332"/>
            <a:ext cx="545512" cy="19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9" name="Logo Internal">
            <a:extLst>
              <a:ext uri="{FF2B5EF4-FFF2-40B4-BE49-F238E27FC236}">
                <a16:creationId xmlns:a16="http://schemas.microsoft.com/office/drawing/2014/main" id="{B7FE6945-D551-4893-9D03-23349058DF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487" y="6470133"/>
            <a:ext cx="1541238" cy="27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3435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nal Text in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823CE-E90C-4D9A-98B4-C6F1572E8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985A9DA-8BAE-464D-9324-4F7FC79538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1582737"/>
            <a:ext cx="11758364" cy="4652961"/>
          </a:xfrm>
          <a:custGeom>
            <a:avLst/>
            <a:gdLst>
              <a:gd name="connsiteX0" fmla="*/ 6023031 w 11758364"/>
              <a:gd name="connsiteY0" fmla="*/ 0 h 4652961"/>
              <a:gd name="connsiteX1" fmla="*/ 11451222 w 11758364"/>
              <a:gd name="connsiteY1" fmla="*/ 0 h 4652961"/>
              <a:gd name="connsiteX2" fmla="*/ 11758364 w 11758364"/>
              <a:gd name="connsiteY2" fmla="*/ 307142 h 4652961"/>
              <a:gd name="connsiteX3" fmla="*/ 11758364 w 11758364"/>
              <a:gd name="connsiteY3" fmla="*/ 4345819 h 4652961"/>
              <a:gd name="connsiteX4" fmla="*/ 11451222 w 11758364"/>
              <a:gd name="connsiteY4" fmla="*/ 4652961 h 4652961"/>
              <a:gd name="connsiteX5" fmla="*/ 6340838 w 11758364"/>
              <a:gd name="connsiteY5" fmla="*/ 4650218 h 4652961"/>
              <a:gd name="connsiteX6" fmla="*/ 6340838 w 11758364"/>
              <a:gd name="connsiteY6" fmla="*/ 4652961 h 4652961"/>
              <a:gd name="connsiteX7" fmla="*/ 0 w 11758364"/>
              <a:gd name="connsiteY7" fmla="*/ 4652961 h 4652961"/>
              <a:gd name="connsiteX8" fmla="*/ 0 w 11758364"/>
              <a:gd name="connsiteY8" fmla="*/ 1 h 4652961"/>
              <a:gd name="connsiteX9" fmla="*/ 6023031 w 11758364"/>
              <a:gd name="connsiteY9" fmla="*/ 1 h 4652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758364" h="4652961">
                <a:moveTo>
                  <a:pt x="6023031" y="0"/>
                </a:moveTo>
                <a:lnTo>
                  <a:pt x="11451222" y="0"/>
                </a:lnTo>
                <a:cubicBezTo>
                  <a:pt x="11620852" y="0"/>
                  <a:pt x="11758364" y="137512"/>
                  <a:pt x="11758364" y="307142"/>
                </a:cubicBezTo>
                <a:lnTo>
                  <a:pt x="11758364" y="4345819"/>
                </a:lnTo>
                <a:cubicBezTo>
                  <a:pt x="11758364" y="4515449"/>
                  <a:pt x="11620852" y="4652961"/>
                  <a:pt x="11451222" y="4652961"/>
                </a:cubicBezTo>
                <a:lnTo>
                  <a:pt x="6340838" y="4650218"/>
                </a:lnTo>
                <a:lnTo>
                  <a:pt x="6340838" y="4652961"/>
                </a:lnTo>
                <a:lnTo>
                  <a:pt x="0" y="4652961"/>
                </a:lnTo>
                <a:lnTo>
                  <a:pt x="0" y="1"/>
                </a:lnTo>
                <a:lnTo>
                  <a:pt x="6023031" y="1"/>
                </a:lnTo>
                <a:close/>
              </a:path>
            </a:pathLst>
          </a:custGeom>
          <a:solidFill>
            <a:srgbClr val="9CDBD9">
              <a:alpha val="20000"/>
            </a:srgbClr>
          </a:solidFill>
        </p:spPr>
        <p:txBody>
          <a:bodyPr wrap="square" lIns="432000" tIns="129600">
            <a:noAutofit/>
          </a:bodyPr>
          <a:lstStyle/>
          <a:p>
            <a:pPr lvl="0"/>
            <a:r>
              <a:rPr lang="en-US" dirty="0"/>
              <a:t>Click to add text</a:t>
            </a:r>
            <a:r>
              <a:rPr lang="en-GB" dirty="0"/>
              <a:t>, change Fill </a:t>
            </a:r>
            <a:r>
              <a:rPr lang="en-GB" dirty="0" err="1"/>
              <a:t>color</a:t>
            </a:r>
            <a:r>
              <a:rPr lang="en-GB" dirty="0"/>
              <a:t> from Custom </a:t>
            </a:r>
            <a:r>
              <a:rPr lang="en-GB" dirty="0" err="1"/>
              <a:t>Colors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07ED77-2031-447D-8BAD-ED7514E37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9F41-7C5F-4CE3-9AF7-0D00511247D1}" type="datetime3">
              <a:rPr lang="en-GB" smtClean="0"/>
              <a:pPr/>
              <a:t>22 September, 2020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841E20-2E12-4467-8637-DBFAC1A30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3350F8-B60B-428C-B4F9-2FDCEC545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AD320-0145-465E-81D8-601FAF273452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Logo Internal">
            <a:extLst>
              <a:ext uri="{FF2B5EF4-FFF2-40B4-BE49-F238E27FC236}">
                <a16:creationId xmlns:a16="http://schemas.microsoft.com/office/drawing/2014/main" id="{8FC540E3-B6F1-4872-829F-6E14EC89A8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487" y="6470133"/>
            <a:ext cx="1541238" cy="27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419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14">
          <p15:clr>
            <a:srgbClr val="00000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nal Empty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823CE-E90C-4D9A-98B4-C6F1572E8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985A9DA-8BAE-464D-9324-4F7FC79538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1582737"/>
            <a:ext cx="11758364" cy="4652961"/>
          </a:xfrm>
          <a:custGeom>
            <a:avLst/>
            <a:gdLst>
              <a:gd name="connsiteX0" fmla="*/ 6023031 w 11758364"/>
              <a:gd name="connsiteY0" fmla="*/ 0 h 4652961"/>
              <a:gd name="connsiteX1" fmla="*/ 11451222 w 11758364"/>
              <a:gd name="connsiteY1" fmla="*/ 0 h 4652961"/>
              <a:gd name="connsiteX2" fmla="*/ 11758364 w 11758364"/>
              <a:gd name="connsiteY2" fmla="*/ 307142 h 4652961"/>
              <a:gd name="connsiteX3" fmla="*/ 11758364 w 11758364"/>
              <a:gd name="connsiteY3" fmla="*/ 4345819 h 4652961"/>
              <a:gd name="connsiteX4" fmla="*/ 11451222 w 11758364"/>
              <a:gd name="connsiteY4" fmla="*/ 4652961 h 4652961"/>
              <a:gd name="connsiteX5" fmla="*/ 6340838 w 11758364"/>
              <a:gd name="connsiteY5" fmla="*/ 4650218 h 4652961"/>
              <a:gd name="connsiteX6" fmla="*/ 6340838 w 11758364"/>
              <a:gd name="connsiteY6" fmla="*/ 4652961 h 4652961"/>
              <a:gd name="connsiteX7" fmla="*/ 0 w 11758364"/>
              <a:gd name="connsiteY7" fmla="*/ 4652961 h 4652961"/>
              <a:gd name="connsiteX8" fmla="*/ 0 w 11758364"/>
              <a:gd name="connsiteY8" fmla="*/ 1 h 4652961"/>
              <a:gd name="connsiteX9" fmla="*/ 6023031 w 11758364"/>
              <a:gd name="connsiteY9" fmla="*/ 1 h 4652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758364" h="4652961">
                <a:moveTo>
                  <a:pt x="6023031" y="0"/>
                </a:moveTo>
                <a:lnTo>
                  <a:pt x="11451222" y="0"/>
                </a:lnTo>
                <a:cubicBezTo>
                  <a:pt x="11620852" y="0"/>
                  <a:pt x="11758364" y="137512"/>
                  <a:pt x="11758364" y="307142"/>
                </a:cubicBezTo>
                <a:lnTo>
                  <a:pt x="11758364" y="4345819"/>
                </a:lnTo>
                <a:cubicBezTo>
                  <a:pt x="11758364" y="4515449"/>
                  <a:pt x="11620852" y="4652961"/>
                  <a:pt x="11451222" y="4652961"/>
                </a:cubicBezTo>
                <a:lnTo>
                  <a:pt x="6340838" y="4650218"/>
                </a:lnTo>
                <a:lnTo>
                  <a:pt x="6340838" y="4652961"/>
                </a:lnTo>
                <a:lnTo>
                  <a:pt x="0" y="4652961"/>
                </a:lnTo>
                <a:lnTo>
                  <a:pt x="0" y="1"/>
                </a:lnTo>
                <a:lnTo>
                  <a:pt x="6023031" y="1"/>
                </a:lnTo>
                <a:close/>
              </a:path>
            </a:pathLst>
          </a:custGeom>
          <a:solidFill>
            <a:srgbClr val="9CDBD9">
              <a:alpha val="20000"/>
            </a:srgbClr>
          </a:solidFill>
        </p:spPr>
        <p:txBody>
          <a:bodyPr wrap="square" lIns="432000" tIns="129600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07ED77-2031-447D-8BAD-ED7514E37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9F41-7C5F-4CE3-9AF7-0D00511247D1}" type="datetime3">
              <a:rPr lang="en-GB" smtClean="0"/>
              <a:pPr/>
              <a:t>22 September, 2020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841E20-2E12-4467-8637-DBFAC1A30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3350F8-B60B-428C-B4F9-2FDCEC545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AD320-0145-465E-81D8-601FAF273452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Logo Internal">
            <a:extLst>
              <a:ext uri="{FF2B5EF4-FFF2-40B4-BE49-F238E27FC236}">
                <a16:creationId xmlns:a16="http://schemas.microsoft.com/office/drawing/2014/main" id="{5C625844-CE2C-4856-B4A9-F5453C970D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487" y="6470133"/>
            <a:ext cx="1541238" cy="27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708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14">
          <p15:clr>
            <a:srgbClr val="00000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nal Four Imag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3247-21F2-4F5E-9E0D-EDEF438CE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365" y="432000"/>
            <a:ext cx="11327999" cy="8679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2B64504-0101-4E1E-99BE-5A4324B229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0365" y="1407649"/>
            <a:ext cx="2736000" cy="305264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>
                <a:latin typeface="Nestle_BrushAR" panose="00000500000000000000" pitchFamily="2" charset="0"/>
                <a:cs typeface="Nestle_BrushAR" panose="00000500000000000000" pitchFamily="2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114555FD-642A-4ADC-8195-84B94171FDD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2000" y="1802374"/>
            <a:ext cx="2736000" cy="2124000"/>
          </a:xfrm>
        </p:spPr>
        <p:txBody>
          <a:bodyPr tIns="72000"/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2ECEC61-AB7D-419F-B622-3653B4BE77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2000" y="4103589"/>
            <a:ext cx="2718690" cy="211114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9CAD3D11-9624-4E5C-B85E-FFFFC06F5F2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94993" y="1407649"/>
            <a:ext cx="2736000" cy="305264"/>
          </a:xfrm>
        </p:spPr>
        <p:txBody>
          <a:bodyPr/>
          <a:lstStyle>
            <a:lvl1pPr marL="0" indent="0">
              <a:buNone/>
              <a:defRPr sz="1800">
                <a:latin typeface="Nestle_BrushAR" panose="00000500000000000000" pitchFamily="2" charset="0"/>
                <a:cs typeface="Nestle_BrushAR" panose="00000500000000000000" pitchFamily="2" charset="0"/>
              </a:defRPr>
            </a:lvl1pPr>
            <a:lvl2pPr marL="0" indent="0">
              <a:buNone/>
              <a:defRPr>
                <a:latin typeface="Nestle_BrushAR" panose="00000500000000000000" pitchFamily="2" charset="0"/>
                <a:cs typeface="Nestle_BrushAR" panose="00000500000000000000" pitchFamily="2" charset="0"/>
              </a:defRPr>
            </a:lvl2pPr>
            <a:lvl3pPr marL="0" indent="0">
              <a:buNone/>
              <a:defRPr>
                <a:latin typeface="Nestle_BrushAR" panose="00000500000000000000" pitchFamily="2" charset="0"/>
                <a:cs typeface="Nestle_BrushAR" panose="00000500000000000000" pitchFamily="2" charset="0"/>
              </a:defRPr>
            </a:lvl3pPr>
            <a:lvl4pPr marL="0" indent="0">
              <a:buNone/>
              <a:defRPr>
                <a:latin typeface="Nestle_BrushAR" panose="00000500000000000000" pitchFamily="2" charset="0"/>
                <a:cs typeface="Nestle_BrushAR" panose="00000500000000000000" pitchFamily="2" charset="0"/>
              </a:defRPr>
            </a:lvl4pPr>
            <a:lvl5pPr marL="0" indent="0">
              <a:buNone/>
              <a:defRPr>
                <a:latin typeface="Nestle_BrushAR" panose="00000500000000000000" pitchFamily="2" charset="0"/>
                <a:cs typeface="Nestle_BrushAR" panose="00000500000000000000" pitchFamily="2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4" name="Picture Placeholder 14">
            <a:extLst>
              <a:ext uri="{FF2B5EF4-FFF2-40B4-BE49-F238E27FC236}">
                <a16:creationId xmlns:a16="http://schemas.microsoft.com/office/drawing/2014/main" id="{72830913-9578-4B62-9EE0-22BC57D0007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294993" y="1802374"/>
            <a:ext cx="2736000" cy="2124000"/>
          </a:xfrm>
        </p:spPr>
        <p:txBody>
          <a:bodyPr tIns="72000"/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>
            <a:extLst>
              <a:ext uri="{FF2B5EF4-FFF2-40B4-BE49-F238E27FC236}">
                <a16:creationId xmlns:a16="http://schemas.microsoft.com/office/drawing/2014/main" id="{F7827823-C348-4AD1-90A0-DD4E69293BE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57986" y="1802374"/>
            <a:ext cx="2736000" cy="2124000"/>
          </a:xfrm>
        </p:spPr>
        <p:txBody>
          <a:bodyPr tIns="72000"/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>
            <a:extLst>
              <a:ext uri="{FF2B5EF4-FFF2-40B4-BE49-F238E27FC236}">
                <a16:creationId xmlns:a16="http://schemas.microsoft.com/office/drawing/2014/main" id="{F0C82393-564E-4B46-95A3-8EE7718EBD1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020980" y="1802374"/>
            <a:ext cx="2736000" cy="2124000"/>
          </a:xfrm>
        </p:spPr>
        <p:txBody>
          <a:bodyPr tIns="72000"/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4035538-FF2E-432E-BA16-21C718995C9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294992" y="4103589"/>
            <a:ext cx="2735999" cy="2109886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0B0FF1C5-89FC-4D89-BC35-0CF5A4B1C8E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57986" y="1408113"/>
            <a:ext cx="2736000" cy="3048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>
                <a:latin typeface="Nestle_BrushAR" panose="00000500000000000000" pitchFamily="2" charset="0"/>
                <a:cs typeface="Nestle_BrushAR" panose="00000500000000000000" pitchFamily="2" charset="0"/>
              </a:defRPr>
            </a:lvl1pPr>
            <a:lvl2pPr marL="0" indent="0">
              <a:spcAft>
                <a:spcPts val="0"/>
              </a:spcAft>
              <a:buNone/>
              <a:defRPr sz="1800">
                <a:latin typeface="Nestle_BrushAR" panose="00000500000000000000" pitchFamily="2" charset="0"/>
                <a:cs typeface="Nestle_BrushAR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800">
                <a:latin typeface="Nestle_BrushAR" panose="00000500000000000000" pitchFamily="2" charset="0"/>
                <a:cs typeface="Nestle_BrushAR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800">
                <a:latin typeface="Nestle_BrushAR" panose="00000500000000000000" pitchFamily="2" charset="0"/>
                <a:cs typeface="Nestle_BrushAR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800">
                <a:latin typeface="Nestle_BrushAR" panose="00000500000000000000" pitchFamily="2" charset="0"/>
                <a:cs typeface="Nestle_BrushAR" panose="00000500000000000000" pitchFamily="2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319E84D6-80BB-4E79-B00A-9D31E6E1FBD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57986" y="4103589"/>
            <a:ext cx="2735998" cy="2109886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9B6C9797-490C-4FA5-8F33-71BA1DBF2BE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20980" y="1408113"/>
            <a:ext cx="2736000" cy="306000"/>
          </a:xfrm>
        </p:spPr>
        <p:txBody>
          <a:bodyPr/>
          <a:lstStyle>
            <a:lvl1pPr marL="0" indent="0">
              <a:buNone/>
              <a:defRPr sz="1800">
                <a:latin typeface="Nestle_BrushAR" panose="00000500000000000000" pitchFamily="2" charset="0"/>
                <a:cs typeface="Nestle_BrushAR" panose="00000500000000000000" pitchFamily="2" charset="0"/>
              </a:defRPr>
            </a:lvl1pPr>
            <a:lvl2pPr marL="0" indent="0">
              <a:buNone/>
              <a:defRPr sz="1800">
                <a:latin typeface="Nestle_BrushAR" panose="00000500000000000000" pitchFamily="2" charset="0"/>
                <a:cs typeface="Nestle_BrushAR" panose="00000500000000000000" pitchFamily="2" charset="0"/>
              </a:defRPr>
            </a:lvl2pPr>
            <a:lvl3pPr marL="0" indent="0">
              <a:buNone/>
              <a:defRPr sz="1800">
                <a:latin typeface="Nestle_BrushAR" panose="00000500000000000000" pitchFamily="2" charset="0"/>
                <a:cs typeface="Nestle_BrushAR" panose="00000500000000000000" pitchFamily="2" charset="0"/>
              </a:defRPr>
            </a:lvl3pPr>
            <a:lvl4pPr marL="0" indent="0">
              <a:buNone/>
              <a:defRPr sz="1800">
                <a:latin typeface="Nestle_BrushAR" panose="00000500000000000000" pitchFamily="2" charset="0"/>
                <a:cs typeface="Nestle_BrushAR" panose="00000500000000000000" pitchFamily="2" charset="0"/>
              </a:defRPr>
            </a:lvl4pPr>
            <a:lvl5pPr marL="0" indent="0">
              <a:buNone/>
              <a:defRPr sz="1800">
                <a:latin typeface="Nestle_BrushAR" panose="00000500000000000000" pitchFamily="2" charset="0"/>
                <a:cs typeface="Nestle_BrushAR" panose="00000500000000000000" pitchFamily="2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1B3B104F-B983-42F4-A2D8-675858CA502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20979" y="4103588"/>
            <a:ext cx="2735998" cy="210988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32299C-4563-4184-98FD-35ADEC869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9F41-7C5F-4CE3-9AF7-0D00511247D1}" type="datetime3">
              <a:rPr lang="en-GB" smtClean="0"/>
              <a:pPr/>
              <a:t>22 September, 2020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F5B4CB-5965-419B-8B18-C6198D373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FE4379-196D-469E-A5F1-648317578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AD320-0145-465E-81D8-601FAF273452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20" name="Logo Internal">
            <a:extLst>
              <a:ext uri="{FF2B5EF4-FFF2-40B4-BE49-F238E27FC236}">
                <a16:creationId xmlns:a16="http://schemas.microsoft.com/office/drawing/2014/main" id="{DACBD78F-FE5D-4BD9-8735-BB9A9D5C86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487" y="6470133"/>
            <a:ext cx="1541238" cy="27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7669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14">
          <p15:clr>
            <a:srgbClr val="F26B43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12C559E-3453-4A1B-B0E0-CE4BF2641F6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0F96E2C-6FA7-4831-B34E-08DEA8027A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3999" y="1582738"/>
            <a:ext cx="11540975" cy="4949825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AB18F0E-758A-42F2-AF69-019A405FF0F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6400" y="1906859"/>
            <a:ext cx="5940000" cy="1349341"/>
          </a:xfrm>
        </p:spPr>
        <p:txBody>
          <a:bodyPr anchor="b" anchorCtr="0"/>
          <a:lstStyle>
            <a:lvl1pPr algn="l">
              <a:lnSpc>
                <a:spcPct val="9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5CCE9005-9841-4428-B810-E333EE2B40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6400" y="3430800"/>
            <a:ext cx="5940000" cy="324000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Insert place and date</a:t>
            </a:r>
          </a:p>
        </p:txBody>
      </p:sp>
      <p:sp>
        <p:nvSpPr>
          <p:cNvPr id="15" name="Date Placeholder 16" hidden="1">
            <a:extLst>
              <a:ext uri="{FF2B5EF4-FFF2-40B4-BE49-F238E27FC236}">
                <a16:creationId xmlns:a16="http://schemas.microsoft.com/office/drawing/2014/main" id="{0E8FF565-412C-4CA6-B116-80175BDEE678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endParaRPr lang="en-GB" dirty="0"/>
          </a:p>
        </p:txBody>
      </p:sp>
      <p:sp>
        <p:nvSpPr>
          <p:cNvPr id="16" name="Footer Placeholder 17" hidden="1">
            <a:extLst>
              <a:ext uri="{FF2B5EF4-FFF2-40B4-BE49-F238E27FC236}">
                <a16:creationId xmlns:a16="http://schemas.microsoft.com/office/drawing/2014/main" id="{13642CD1-2AD7-4566-A365-2BA8BBEF4AA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7" name="Slide Number Placeholder 18" hidden="1">
            <a:extLst>
              <a:ext uri="{FF2B5EF4-FFF2-40B4-BE49-F238E27FC236}">
                <a16:creationId xmlns:a16="http://schemas.microsoft.com/office/drawing/2014/main" id="{05C249DF-050D-49B0-8A8B-4C4DD26EE5E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 dirty="0"/>
              <a:t>0	0</a:t>
            </a:r>
          </a:p>
        </p:txBody>
      </p:sp>
      <p:pic>
        <p:nvPicPr>
          <p:cNvPr id="10" name="Logo Nestle">
            <a:extLst>
              <a:ext uri="{FF2B5EF4-FFF2-40B4-BE49-F238E27FC236}">
                <a16:creationId xmlns:a16="http://schemas.microsoft.com/office/drawing/2014/main" id="{4C57929A-6377-4154-A6A8-00F16D99D6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65" y="263012"/>
            <a:ext cx="2766138" cy="736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1178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nal Info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85036-2379-49FD-A17A-8B08C7D13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0176B3C-88D0-48FA-8627-975C93A903D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582738"/>
            <a:ext cx="5943600" cy="4652962"/>
          </a:xfrm>
        </p:spPr>
        <p:txBody>
          <a:bodyPr tIns="7200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6D20FEE-ED21-4EDB-AC0A-113116021E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23031" y="1582736"/>
            <a:ext cx="5735333" cy="4634150"/>
          </a:xfrm>
          <a:custGeom>
            <a:avLst/>
            <a:gdLst>
              <a:gd name="connsiteX0" fmla="*/ 0 w 5735333"/>
              <a:gd name="connsiteY0" fmla="*/ 0 h 4634150"/>
              <a:gd name="connsiteX1" fmla="*/ 5428191 w 5735333"/>
              <a:gd name="connsiteY1" fmla="*/ 0 h 4634150"/>
              <a:gd name="connsiteX2" fmla="*/ 5735333 w 5735333"/>
              <a:gd name="connsiteY2" fmla="*/ 307142 h 4634150"/>
              <a:gd name="connsiteX3" fmla="*/ 5735333 w 5735333"/>
              <a:gd name="connsiteY3" fmla="*/ 3851111 h 4634150"/>
              <a:gd name="connsiteX4" fmla="*/ 5735332 w 5735333"/>
              <a:gd name="connsiteY4" fmla="*/ 3851111 h 4634150"/>
              <a:gd name="connsiteX5" fmla="*/ 5735332 w 5735333"/>
              <a:gd name="connsiteY5" fmla="*/ 4327008 h 4634150"/>
              <a:gd name="connsiteX6" fmla="*/ 5428190 w 5735333"/>
              <a:gd name="connsiteY6" fmla="*/ 4634150 h 4634150"/>
              <a:gd name="connsiteX7" fmla="*/ 2911 w 5735333"/>
              <a:gd name="connsiteY7" fmla="*/ 4631238 h 4634150"/>
              <a:gd name="connsiteX8" fmla="*/ 2423 w 5735333"/>
              <a:gd name="connsiteY8" fmla="*/ 3851111 h 4634150"/>
              <a:gd name="connsiteX9" fmla="*/ 2412 w 5735333"/>
              <a:gd name="connsiteY9" fmla="*/ 3851111 h 463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35333" h="4634150">
                <a:moveTo>
                  <a:pt x="0" y="0"/>
                </a:moveTo>
                <a:lnTo>
                  <a:pt x="5428191" y="0"/>
                </a:lnTo>
                <a:cubicBezTo>
                  <a:pt x="5597821" y="0"/>
                  <a:pt x="5735333" y="137512"/>
                  <a:pt x="5735333" y="307142"/>
                </a:cubicBezTo>
                <a:lnTo>
                  <a:pt x="5735333" y="3851111"/>
                </a:lnTo>
                <a:lnTo>
                  <a:pt x="5735332" y="3851111"/>
                </a:lnTo>
                <a:lnTo>
                  <a:pt x="5735332" y="4327008"/>
                </a:lnTo>
                <a:cubicBezTo>
                  <a:pt x="5735332" y="4496638"/>
                  <a:pt x="5597820" y="4634150"/>
                  <a:pt x="5428190" y="4634150"/>
                </a:cubicBezTo>
                <a:lnTo>
                  <a:pt x="2911" y="4631238"/>
                </a:lnTo>
                <a:lnTo>
                  <a:pt x="2423" y="3851111"/>
                </a:lnTo>
                <a:lnTo>
                  <a:pt x="2412" y="385111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lIns="252000" tIns="288000" rIns="252000" bIns="216000">
            <a:noAutofit/>
          </a:bodyPr>
          <a:lstStyle>
            <a:lvl1pPr marL="0" indent="0">
              <a:lnSpc>
                <a:spcPct val="85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3200">
                <a:solidFill>
                  <a:schemeClr val="bg1"/>
                </a:solidFill>
                <a:latin typeface="Nestle_ScriptEUR" panose="00000500000000000000" pitchFamily="2" charset="0"/>
                <a:cs typeface="Nestle_ScriptEUR" panose="00000500000000000000" pitchFamily="2" charset="0"/>
              </a:defRPr>
            </a:lvl1pPr>
            <a:lvl2pPr marL="0" indent="0">
              <a:lnSpc>
                <a:spcPct val="85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3600">
                <a:solidFill>
                  <a:schemeClr val="bg1"/>
                </a:solidFill>
                <a:latin typeface="Nestle_BrushAR" panose="00000500000000000000" pitchFamily="2" charset="0"/>
                <a:cs typeface="Nestle_BrushAR" panose="00000500000000000000" pitchFamily="2" charset="0"/>
              </a:defRPr>
            </a:lvl2pPr>
            <a:lvl3pPr marL="179388" indent="-179388">
              <a:lnSpc>
                <a:spcPct val="85000"/>
              </a:lnSpc>
              <a:spcAft>
                <a:spcPts val="0"/>
              </a:spcAft>
              <a:defRPr>
                <a:solidFill>
                  <a:schemeClr val="bg1"/>
                </a:solidFill>
              </a:defRPr>
            </a:lvl3pPr>
            <a:lvl4pPr>
              <a:lnSpc>
                <a:spcPct val="85000"/>
              </a:lnSpc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lnSpc>
                <a:spcPct val="85000"/>
              </a:lnSpc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</a:t>
            </a:r>
            <a:r>
              <a:rPr lang="en-US" dirty="0" err="1"/>
              <a:t>Nestlé_Script</a:t>
            </a:r>
            <a:r>
              <a:rPr lang="en-US" dirty="0"/>
              <a:t> EUR text. Click Enter for new line, click TAB to add text in </a:t>
            </a:r>
            <a:r>
              <a:rPr lang="en-US" dirty="0" err="1"/>
              <a:t>Nestlé_Brush</a:t>
            </a:r>
            <a:r>
              <a:rPr lang="en-US" dirty="0"/>
              <a:t>. Change Fill color if needed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2A1E77-B9F5-4488-8872-BBCD3E952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AD320-0145-465E-81D8-601FAF2734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8C7787-1671-4A57-864C-1E045F71C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9F41-7C5F-4CE3-9AF7-0D00511247D1}" type="datetime3">
              <a:rPr lang="en-GB" smtClean="0"/>
              <a:pPr/>
              <a:t>22 September, 2020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271BEB-132E-4D91-86F9-DE619EA6F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" name="Logo Internal">
            <a:extLst>
              <a:ext uri="{FF2B5EF4-FFF2-40B4-BE49-F238E27FC236}">
                <a16:creationId xmlns:a16="http://schemas.microsoft.com/office/drawing/2014/main" id="{9C7D576E-6EEA-4972-9B35-A8898D92A5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487" y="6470133"/>
            <a:ext cx="1541238" cy="27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0846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14">
          <p15:clr>
            <a:srgbClr val="00000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nal Repor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F9AE3B2-90B4-4684-9F41-CA77C008587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23999" y="1004400"/>
            <a:ext cx="11541600" cy="5528464"/>
          </a:xfrm>
          <a:custGeom>
            <a:avLst/>
            <a:gdLst>
              <a:gd name="connsiteX0" fmla="*/ 3639 w 11541600"/>
              <a:gd name="connsiteY0" fmla="*/ 0 h 5528464"/>
              <a:gd name="connsiteX1" fmla="*/ 5547 w 11541600"/>
              <a:gd name="connsiteY1" fmla="*/ 0 h 5528464"/>
              <a:gd name="connsiteX2" fmla="*/ 45497 w 11541600"/>
              <a:gd name="connsiteY2" fmla="*/ 38863 h 5528464"/>
              <a:gd name="connsiteX3" fmla="*/ 936120 w 11541600"/>
              <a:gd name="connsiteY3" fmla="*/ 196021 h 5528464"/>
              <a:gd name="connsiteX4" fmla="*/ 11023852 w 11541600"/>
              <a:gd name="connsiteY4" fmla="*/ 196021 h 5528464"/>
              <a:gd name="connsiteX5" fmla="*/ 11023859 w 11541600"/>
              <a:gd name="connsiteY5" fmla="*/ 196022 h 5528464"/>
              <a:gd name="connsiteX6" fmla="*/ 11225414 w 11541600"/>
              <a:gd name="connsiteY6" fmla="*/ 196022 h 5528464"/>
              <a:gd name="connsiteX7" fmla="*/ 11517896 w 11541600"/>
              <a:gd name="connsiteY7" fmla="*/ 389905 h 5528464"/>
              <a:gd name="connsiteX8" fmla="*/ 11541600 w 11541600"/>
              <a:gd name="connsiteY8" fmla="*/ 507288 h 5528464"/>
              <a:gd name="connsiteX9" fmla="*/ 11541600 w 11541600"/>
              <a:gd name="connsiteY9" fmla="*/ 5226063 h 5528464"/>
              <a:gd name="connsiteX10" fmla="*/ 11528573 w 11541600"/>
              <a:gd name="connsiteY10" fmla="*/ 5312208 h 5528464"/>
              <a:gd name="connsiteX11" fmla="*/ 11348963 w 11541600"/>
              <a:gd name="connsiteY11" fmla="*/ 5510304 h 5528464"/>
              <a:gd name="connsiteX12" fmla="*/ 11290472 w 11541600"/>
              <a:gd name="connsiteY12" fmla="*/ 5528464 h 5528464"/>
              <a:gd name="connsiteX13" fmla="*/ 6355581 w 11541600"/>
              <a:gd name="connsiteY13" fmla="*/ 5528464 h 5528464"/>
              <a:gd name="connsiteX14" fmla="*/ 6355581 w 11541600"/>
              <a:gd name="connsiteY14" fmla="*/ 5528463 h 5528464"/>
              <a:gd name="connsiteX15" fmla="*/ 0 w 11541600"/>
              <a:gd name="connsiteY15" fmla="*/ 5528463 h 5528464"/>
              <a:gd name="connsiteX16" fmla="*/ 0 w 11541600"/>
              <a:gd name="connsiteY16" fmla="*/ 5380905 h 5528464"/>
              <a:gd name="connsiteX17" fmla="*/ 0 w 11541600"/>
              <a:gd name="connsiteY17" fmla="*/ 1176092 h 5528464"/>
              <a:gd name="connsiteX18" fmla="*/ 0 w 11541600"/>
              <a:gd name="connsiteY18" fmla="*/ 93641 h 5528464"/>
              <a:gd name="connsiteX19" fmla="*/ 3639 w 11541600"/>
              <a:gd name="connsiteY19" fmla="*/ 97181 h 5528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1541600" h="5528464">
                <a:moveTo>
                  <a:pt x="3639" y="0"/>
                </a:moveTo>
                <a:lnTo>
                  <a:pt x="5547" y="0"/>
                </a:lnTo>
                <a:lnTo>
                  <a:pt x="45497" y="38863"/>
                </a:lnTo>
                <a:cubicBezTo>
                  <a:pt x="175596" y="130432"/>
                  <a:pt x="525190" y="196021"/>
                  <a:pt x="936120" y="196021"/>
                </a:cubicBezTo>
                <a:lnTo>
                  <a:pt x="11023852" y="196021"/>
                </a:lnTo>
                <a:lnTo>
                  <a:pt x="11023859" y="196022"/>
                </a:lnTo>
                <a:lnTo>
                  <a:pt x="11225414" y="196022"/>
                </a:lnTo>
                <a:cubicBezTo>
                  <a:pt x="11356880" y="196022"/>
                  <a:pt x="11469702" y="275978"/>
                  <a:pt x="11517896" y="389905"/>
                </a:cubicBezTo>
                <a:lnTo>
                  <a:pt x="11541600" y="507288"/>
                </a:lnTo>
                <a:lnTo>
                  <a:pt x="11541600" y="5226063"/>
                </a:lnTo>
                <a:lnTo>
                  <a:pt x="11528573" y="5312208"/>
                </a:lnTo>
                <a:cubicBezTo>
                  <a:pt x="11500745" y="5401660"/>
                  <a:pt x="11434408" y="5474159"/>
                  <a:pt x="11348963" y="5510304"/>
                </a:cubicBezTo>
                <a:lnTo>
                  <a:pt x="11290472" y="5528464"/>
                </a:lnTo>
                <a:lnTo>
                  <a:pt x="6355581" y="5528464"/>
                </a:lnTo>
                <a:lnTo>
                  <a:pt x="6355581" y="5528463"/>
                </a:lnTo>
                <a:lnTo>
                  <a:pt x="0" y="5528463"/>
                </a:lnTo>
                <a:lnTo>
                  <a:pt x="0" y="5380905"/>
                </a:lnTo>
                <a:lnTo>
                  <a:pt x="0" y="1176092"/>
                </a:lnTo>
                <a:lnTo>
                  <a:pt x="0" y="93641"/>
                </a:lnTo>
                <a:lnTo>
                  <a:pt x="3639" y="97181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wrap="square" lIns="0" bIns="648000" anchor="ctr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pic>
        <p:nvPicPr>
          <p:cNvPr id="13" name="Logo Internal">
            <a:extLst>
              <a:ext uri="{FF2B5EF4-FFF2-40B4-BE49-F238E27FC236}">
                <a16:creationId xmlns:a16="http://schemas.microsoft.com/office/drawing/2014/main" id="{3A0B1BD2-B1C4-4400-BEE6-89DD72B282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97" y="324000"/>
            <a:ext cx="3001855" cy="537935"/>
          </a:xfrm>
          <a:prstGeom prst="rect">
            <a:avLst/>
          </a:prstGeom>
        </p:spPr>
      </p:pic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98AEDA8E-14AA-492A-8FCB-AAC5E36A639C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endParaRPr lang="en-GB" dirty="0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1F4E767D-83C3-4742-ACDC-F1302711F53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704230D5-82F3-4C8D-820A-38DD7770A39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 dirty="0"/>
              <a:t>0	0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3CB24DF-BE56-A141-8797-000227C9C4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41507" y="3690738"/>
            <a:ext cx="3780000" cy="1349341"/>
          </a:xfrm>
        </p:spPr>
        <p:txBody>
          <a:bodyPr anchor="b" anchorCtr="0"/>
          <a:lstStyle>
            <a:lvl1pPr algn="l">
              <a:lnSpc>
                <a:spcPct val="9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40DF95B0-DA2D-D646-93BF-D9F40E2CB2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41507" y="5299938"/>
            <a:ext cx="3780000" cy="324000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Insert place and date</a:t>
            </a:r>
          </a:p>
        </p:txBody>
      </p:sp>
    </p:spTree>
    <p:extLst>
      <p:ext uri="{BB962C8B-B14F-4D97-AF65-F5344CB8AC3E}">
        <p14:creationId xmlns:p14="http://schemas.microsoft.com/office/powerpoint/2010/main" val="4472246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04" userDrawn="1">
          <p15:clr>
            <a:srgbClr val="000000"/>
          </p15:clr>
        </p15:guide>
        <p15:guide id="2" pos="7474" userDrawn="1">
          <p15:clr>
            <a:srgbClr val="000000"/>
          </p15:clr>
        </p15:guide>
        <p15:guide id="3" orient="horz" pos="4115" userDrawn="1">
          <p15:clr>
            <a:srgbClr val="00000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ernal Repor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E028A646-11D7-3D4C-BEC3-CF1B94B861C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24001" y="1004100"/>
            <a:ext cx="11541600" cy="5528463"/>
          </a:xfrm>
          <a:solidFill>
            <a:schemeClr val="tx2"/>
          </a:solidFill>
        </p:spPr>
        <p:txBody>
          <a:bodyPr tIns="72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Cliquez sur l'icône pour ajouter une image </a:t>
            </a:r>
            <a:endParaRPr lang="de-DE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F670A0F-D72C-4B10-86F3-6197DE6706C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41507" y="3690738"/>
            <a:ext cx="3780000" cy="1349341"/>
          </a:xfrm>
        </p:spPr>
        <p:txBody>
          <a:bodyPr anchor="b" anchorCtr="0"/>
          <a:lstStyle>
            <a:lvl1pPr algn="l">
              <a:lnSpc>
                <a:spcPct val="9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3F9AFB9E-D24C-4606-8B3A-FD47A5B1DC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41507" y="5299938"/>
            <a:ext cx="3780000" cy="324000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Insert place and date</a:t>
            </a:r>
          </a:p>
        </p:txBody>
      </p:sp>
      <p:pic>
        <p:nvPicPr>
          <p:cNvPr id="13" name="Logo Internal">
            <a:extLst>
              <a:ext uri="{FF2B5EF4-FFF2-40B4-BE49-F238E27FC236}">
                <a16:creationId xmlns:a16="http://schemas.microsoft.com/office/drawing/2014/main" id="{3A0B1BD2-B1C4-4400-BEE6-89DD72B282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97" y="324000"/>
            <a:ext cx="3001855" cy="537935"/>
          </a:xfrm>
          <a:prstGeom prst="rect">
            <a:avLst/>
          </a:prstGeom>
        </p:spPr>
      </p:pic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98AEDA8E-14AA-492A-8FCB-AAC5E36A639C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endParaRPr lang="en-GB" dirty="0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1F4E767D-83C3-4742-ACDC-F1302711F53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704230D5-82F3-4C8D-820A-38DD7770A39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 dirty="0"/>
              <a:t>0	0</a:t>
            </a:r>
          </a:p>
        </p:txBody>
      </p:sp>
    </p:spTree>
    <p:extLst>
      <p:ext uri="{BB962C8B-B14F-4D97-AF65-F5344CB8AC3E}">
        <p14:creationId xmlns:p14="http://schemas.microsoft.com/office/powerpoint/2010/main" val="2741197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04">
          <p15:clr>
            <a:srgbClr val="000000"/>
          </p15:clr>
        </p15:guide>
        <p15:guide id="2" pos="7474">
          <p15:clr>
            <a:srgbClr val="000000"/>
          </p15:clr>
        </p15:guide>
        <p15:guide id="3" orient="horz" pos="4115">
          <p15:clr>
            <a:srgbClr val="00000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 Report Title Slide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0F96E2C-6FA7-4831-B34E-08DEA8027A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0"/>
            <a:ext cx="12192000" cy="6858000"/>
          </a:xfrm>
          <a:solidFill>
            <a:srgbClr val="1C9CC8"/>
          </a:solid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B8FE919-9473-40CA-AB68-69CE8A93927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6400" y="1906859"/>
            <a:ext cx="5940000" cy="1349341"/>
          </a:xfrm>
        </p:spPr>
        <p:txBody>
          <a:bodyPr anchor="b" anchorCtr="0"/>
          <a:lstStyle>
            <a:lvl1pPr algn="l">
              <a:lnSpc>
                <a:spcPct val="9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CC5F45B5-C82A-4C60-9DA2-1485CC921EC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6400" y="3357001"/>
            <a:ext cx="5940000" cy="324000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Insert place and date</a:t>
            </a:r>
          </a:p>
        </p:txBody>
      </p:sp>
      <p:sp>
        <p:nvSpPr>
          <p:cNvPr id="15" name="Date Placeholder 16">
            <a:extLst>
              <a:ext uri="{FF2B5EF4-FFF2-40B4-BE49-F238E27FC236}">
                <a16:creationId xmlns:a16="http://schemas.microsoft.com/office/drawing/2014/main" id="{0E8FF565-412C-4CA6-B116-80175BDEE678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endParaRPr lang="en-GB" dirty="0"/>
          </a:p>
        </p:txBody>
      </p:sp>
      <p:sp>
        <p:nvSpPr>
          <p:cNvPr id="16" name="Footer Placeholder 17">
            <a:extLst>
              <a:ext uri="{FF2B5EF4-FFF2-40B4-BE49-F238E27FC236}">
                <a16:creationId xmlns:a16="http://schemas.microsoft.com/office/drawing/2014/main" id="{13642CD1-2AD7-4566-A365-2BA8BBEF4AA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7" name="Slide Number Placeholder 18">
            <a:extLst>
              <a:ext uri="{FF2B5EF4-FFF2-40B4-BE49-F238E27FC236}">
                <a16:creationId xmlns:a16="http://schemas.microsoft.com/office/drawing/2014/main" id="{05C249DF-050D-49B0-8A8B-4C4DD26EE5E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 dirty="0"/>
              <a:t>0	0</a:t>
            </a:r>
          </a:p>
        </p:txBody>
      </p:sp>
      <p:pic>
        <p:nvPicPr>
          <p:cNvPr id="10" name="Logo Internal">
            <a:extLst>
              <a:ext uri="{FF2B5EF4-FFF2-40B4-BE49-F238E27FC236}">
                <a16:creationId xmlns:a16="http://schemas.microsoft.com/office/drawing/2014/main" id="{140100D1-9E3C-F048-ACAC-4338E7F806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15" y="322488"/>
            <a:ext cx="3007585" cy="539378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24349488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Internal Report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B451326-45B9-4F69-AC74-82FD8E53E617}"/>
              </a:ext>
            </a:extLst>
          </p:cNvPr>
          <p:cNvSpPr/>
          <p:nvPr userDrawn="1"/>
        </p:nvSpPr>
        <p:spPr>
          <a:xfrm>
            <a:off x="11215688" y="745332"/>
            <a:ext cx="545512" cy="19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0D32C4-A236-4C1F-9366-12620F9CE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9F41-7C5F-4CE3-9AF7-0D00511247D1}" type="datetime3">
              <a:rPr lang="en-GB" smtClean="0"/>
              <a:pPr/>
              <a:t>22 September, 2020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6A133E-B9C0-4FC3-BE79-ECDCC1FAD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5AEC23-1AC4-4464-8BE1-F792C9247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AD320-0145-465E-81D8-601FAF273452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9" name="Logo Internal">
            <a:extLst>
              <a:ext uri="{FF2B5EF4-FFF2-40B4-BE49-F238E27FC236}">
                <a16:creationId xmlns:a16="http://schemas.microsoft.com/office/drawing/2014/main" id="{AD991291-D962-4B9B-B8C8-0729AC21EC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487" y="6470133"/>
            <a:ext cx="1541238" cy="27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9934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nal Report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2000" y="1713600"/>
            <a:ext cx="5248800" cy="4712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511200" y="1713600"/>
            <a:ext cx="5248800" cy="4712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E38EBF-AAE7-4F57-9D2E-91C36EFB4E5C}"/>
              </a:ext>
            </a:extLst>
          </p:cNvPr>
          <p:cNvSpPr/>
          <p:nvPr userDrawn="1"/>
        </p:nvSpPr>
        <p:spPr>
          <a:xfrm>
            <a:off x="11215688" y="745332"/>
            <a:ext cx="545512" cy="19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4EDE425-9F1D-4011-B8D1-936028166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9F41-7C5F-4CE3-9AF7-0D00511247D1}" type="datetime3">
              <a:rPr lang="en-GB" smtClean="0"/>
              <a:pPr/>
              <a:t>22 September, 2020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BD7E31B-8FA5-4D3A-BB52-85E4D22B7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B1335CB-A823-4D49-A875-90100CC7D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AD320-0145-465E-81D8-601FAF273452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20" name="Logo Internal">
            <a:extLst>
              <a:ext uri="{FF2B5EF4-FFF2-40B4-BE49-F238E27FC236}">
                <a16:creationId xmlns:a16="http://schemas.microsoft.com/office/drawing/2014/main" id="{36FA0C9F-185A-419B-ABEF-7001E46A52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487" y="6470133"/>
            <a:ext cx="1541238" cy="27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6022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Internal End">
    <p:bg>
      <p:bgPr>
        <a:solidFill>
          <a:srgbClr val="1C9C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Date Placeholder 16">
            <a:extLst>
              <a:ext uri="{FF2B5EF4-FFF2-40B4-BE49-F238E27FC236}">
                <a16:creationId xmlns:a16="http://schemas.microsoft.com/office/drawing/2014/main" id="{68FFE10D-997C-4BF2-B5FC-8C9A1927B90B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endParaRPr lang="en-GB" dirty="0"/>
          </a:p>
        </p:txBody>
      </p:sp>
      <p:sp>
        <p:nvSpPr>
          <p:cNvPr id="24" name="Footer Placeholder 17">
            <a:extLst>
              <a:ext uri="{FF2B5EF4-FFF2-40B4-BE49-F238E27FC236}">
                <a16:creationId xmlns:a16="http://schemas.microsoft.com/office/drawing/2014/main" id="{30CD6F58-B71E-4C7E-93FC-94834681A44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25" name="Slide Number Placeholder 18">
            <a:extLst>
              <a:ext uri="{FF2B5EF4-FFF2-40B4-BE49-F238E27FC236}">
                <a16:creationId xmlns:a16="http://schemas.microsoft.com/office/drawing/2014/main" id="{CB2E05C2-71BD-4C9D-9A8A-C529D492A58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 dirty="0"/>
              <a:t>0	0</a:t>
            </a:r>
          </a:p>
        </p:txBody>
      </p:sp>
      <p:pic>
        <p:nvPicPr>
          <p:cNvPr id="26" name="Logo Internal">
            <a:extLst>
              <a:ext uri="{FF2B5EF4-FFF2-40B4-BE49-F238E27FC236}">
                <a16:creationId xmlns:a16="http://schemas.microsoft.com/office/drawing/2014/main" id="{DF446D41-9B53-4A19-A09F-9CA33AE46B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0" y="2719142"/>
            <a:ext cx="8314502" cy="1491117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11717022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r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ast overskrift"/>
          <p:cNvSpPr txBox="1"/>
          <p:nvPr userDrawn="1"/>
        </p:nvSpPr>
        <p:spPr>
          <a:xfrm>
            <a:off x="448891" y="448713"/>
            <a:ext cx="11109321" cy="65017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en-GB" sz="32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 &amp; TRICKS - YOUR USER GUIDE</a:t>
            </a:r>
          </a:p>
        </p:txBody>
      </p:sp>
      <p:sp>
        <p:nvSpPr>
          <p:cNvPr id="29" name="Text Box 2"/>
          <p:cNvSpPr txBox="1">
            <a:spLocks noChangeArrowheads="1"/>
          </p:cNvSpPr>
          <p:nvPr userDrawn="1"/>
        </p:nvSpPr>
        <p:spPr bwMode="auto">
          <a:xfrm>
            <a:off x="448891" y="1806575"/>
            <a:ext cx="2280360" cy="3877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TEXT STYLES</a:t>
            </a:r>
            <a:endParaRPr lang="en-GB" altLang="da-DK" sz="16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the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-key</a:t>
            </a:r>
            <a:r>
              <a:rPr lang="en-GB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jump through </a:t>
            </a:r>
            <a:br>
              <a:rPr lang="en-GB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levels. Click </a:t>
            </a:r>
            <a:r>
              <a:rPr lang="en-GB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</a:t>
            </a:r>
            <a:r>
              <a:rPr lang="en-GB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then </a:t>
            </a:r>
            <a:r>
              <a:rPr lang="en-GB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en-GB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switch from one level to the next level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go back in levels use </a:t>
            </a:r>
            <a:r>
              <a:rPr lang="en-GB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SHIFT-TAB</a:t>
            </a:r>
            <a:endParaRPr lang="en-GB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Alternatively, </a:t>
            </a: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  <a:r>
              <a:rPr lang="en-GB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</a:t>
            </a:r>
            <a:br>
              <a:rPr lang="en-GB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Decrease </a:t>
            </a:r>
            <a:r>
              <a:rPr lang="en-GB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 level can be used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HINT: </a:t>
            </a: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bullet button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bullet for regular text.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bullet button to reaply the correct bullet again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SLIDES &amp; LAYOUTS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menu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Slide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tab to insert a new slide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layout</a:t>
            </a:r>
            <a:endParaRPr lang="en-GB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600"/>
              </a:spcAft>
              <a:buFont typeface="+mj-lt"/>
              <a:buNone/>
            </a:pPr>
            <a:r>
              <a:rPr lang="en-GB" sz="9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Click on the arrow next to </a:t>
            </a:r>
            <a:r>
              <a:rPr lang="en-GB" sz="9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Layout</a:t>
            </a:r>
            <a:br>
              <a:rPr lang="en-GB" sz="9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</a:br>
            <a:r>
              <a:rPr lang="en-GB" sz="9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to view a dropdown menu of possible slide layouts</a:t>
            </a:r>
            <a:endParaRPr lang="en-GB" sz="9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1" name="Text Box 3"/>
          <p:cNvSpPr txBox="1">
            <a:spLocks noChangeArrowheads="1"/>
          </p:cNvSpPr>
          <p:nvPr userDrawn="1"/>
        </p:nvSpPr>
        <p:spPr bwMode="auto">
          <a:xfrm>
            <a:off x="4230581" y="1815926"/>
            <a:ext cx="21960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auto">
              <a:spcBef>
                <a:spcPts val="120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Reset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GB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the </a:t>
            </a:r>
            <a:r>
              <a:rPr lang="en-GB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Reset </a:t>
            </a:r>
            <a:r>
              <a:rPr lang="en-GB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menu to reset position, size</a:t>
            </a:r>
            <a:r>
              <a:rPr lang="en-GB" alt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formatting of the </a:t>
            </a:r>
            <a:br>
              <a:rPr lang="en-GB" alt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placeholders to their default settings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endParaRPr lang="en-GB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PICTURES</a:t>
            </a:r>
            <a:endParaRPr lang="en-GB" sz="16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slides with pictureplaceholder, click on the icon and choose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change size or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of the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want to scale the picture,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-key down while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dragging the corners of the picture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HINT: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delete the picture and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a new one, the picture may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lie in front of the text or graphic.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this happens, select the picture,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right-click and choose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Send to Back</a:t>
            </a:r>
          </a:p>
        </p:txBody>
      </p:sp>
      <p:sp>
        <p:nvSpPr>
          <p:cNvPr id="25" name="Text Box 4"/>
          <p:cNvSpPr txBox="1">
            <a:spLocks noChangeArrowheads="1"/>
          </p:cNvSpPr>
          <p:nvPr userDrawn="1"/>
        </p:nvSpPr>
        <p:spPr bwMode="auto">
          <a:xfrm>
            <a:off x="8008118" y="1806575"/>
            <a:ext cx="2358243" cy="233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HEADER &amp; FOOTER</a:t>
            </a:r>
            <a:endParaRPr lang="en-GB" altLang="da-DK" sz="16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this at the very end to apply the changes on all slides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Header and Footer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tab (write the desired text)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 to All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if only used on one slide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GRIDLINES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the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tab and set tick mark next to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  <a:endParaRPr lang="en-GB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HINT: Alt + F9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quick view of guides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8C8420-1956-4D8D-85A2-8D596BA13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11060" y="3444894"/>
            <a:ext cx="257143" cy="28571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F02021C-F6D2-4E6A-8629-C6315B3791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68770" y="2789820"/>
            <a:ext cx="457143" cy="2571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F428D6C-AC8F-46DD-96BA-C0A5E4DDB30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75191" y="5077014"/>
            <a:ext cx="475428" cy="17676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930DBB6-AA18-4CCC-8A74-1A211F07B4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901" t="45142" r="62601" b="9046"/>
          <a:stretch/>
        </p:blipFill>
        <p:spPr>
          <a:xfrm>
            <a:off x="6363387" y="3022889"/>
            <a:ext cx="341204" cy="321707"/>
          </a:xfrm>
          <a:prstGeom prst="rect">
            <a:avLst/>
          </a:prstGeom>
        </p:spPr>
      </p:pic>
      <p:pic>
        <p:nvPicPr>
          <p:cNvPr id="18" name="Picture 16">
            <a:extLst>
              <a:ext uri="{FF2B5EF4-FFF2-40B4-BE49-F238E27FC236}">
                <a16:creationId xmlns:a16="http://schemas.microsoft.com/office/drawing/2014/main" id="{CB77F55A-FFA2-402F-B40F-8F779E0D889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775192" y="4393369"/>
            <a:ext cx="328881" cy="505501"/>
          </a:xfrm>
          <a:prstGeom prst="rect">
            <a:avLst/>
          </a:prstGeom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74EBBED2-6C3D-4EF3-81AF-CC99C81AD46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435801" y="2041703"/>
            <a:ext cx="538465" cy="172841"/>
          </a:xfrm>
          <a:prstGeom prst="rect">
            <a:avLst/>
          </a:prstGeom>
        </p:spPr>
      </p:pic>
      <p:pic>
        <p:nvPicPr>
          <p:cNvPr id="23" name="Picture 19">
            <a:extLst>
              <a:ext uri="{FF2B5EF4-FFF2-40B4-BE49-F238E27FC236}">
                <a16:creationId xmlns:a16="http://schemas.microsoft.com/office/drawing/2014/main" id="{1F335833-63D9-4A9D-A1D1-07499FE2305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439531" y="3829283"/>
            <a:ext cx="313788" cy="54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3977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&gt;Do not use layouts after this &gt;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124504-36FD-4753-851D-5B7D02D4A2D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63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buClr>
                <a:srgbClr val="003755"/>
              </a:buClr>
            </a:pPr>
            <a:endParaRPr lang="en-GB" sz="1400" dirty="0" err="1">
              <a:solidFill>
                <a:schemeClr val="tx1"/>
              </a:solidFill>
            </a:endParaRPr>
          </a:p>
        </p:txBody>
      </p:sp>
      <p:sp>
        <p:nvSpPr>
          <p:cNvPr id="5" name="Do not use"/>
          <p:cNvSpPr txBox="1"/>
          <p:nvPr userDrawn="1"/>
        </p:nvSpPr>
        <p:spPr>
          <a:xfrm>
            <a:off x="430213" y="656823"/>
            <a:ext cx="11356977" cy="2893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4400" b="0" noProof="0" dirty="0">
                <a:solidFill>
                  <a:schemeClr val="bg1"/>
                </a:solidFill>
              </a:rPr>
              <a:t>If you see any </a:t>
            </a:r>
            <a:r>
              <a:rPr lang="en-GB" sz="4400" b="1" i="1" noProof="0" dirty="0">
                <a:solidFill>
                  <a:schemeClr val="bg1"/>
                </a:solidFill>
              </a:rPr>
              <a:t>layouts after this </a:t>
            </a:r>
            <a:r>
              <a:rPr lang="en-GB" sz="4400" b="0" i="0" noProof="0" dirty="0">
                <a:solidFill>
                  <a:schemeClr val="bg1"/>
                </a:solidFill>
              </a:rPr>
              <a:t>one</a:t>
            </a:r>
            <a:r>
              <a:rPr lang="en-GB" sz="4400" b="1" i="1" noProof="0" dirty="0">
                <a:solidFill>
                  <a:schemeClr val="bg1"/>
                </a:solidFill>
              </a:rPr>
              <a:t>,</a:t>
            </a:r>
            <a:br>
              <a:rPr lang="en-GB" sz="4400" b="0" i="0" noProof="0" dirty="0">
                <a:solidFill>
                  <a:schemeClr val="bg1"/>
                </a:solidFill>
              </a:rPr>
            </a:br>
            <a:r>
              <a:rPr lang="en-GB" sz="4400" b="0" noProof="0" dirty="0">
                <a:solidFill>
                  <a:schemeClr val="bg1"/>
                </a:solidFill>
              </a:rPr>
              <a:t>do not use them. These layouts </a:t>
            </a:r>
            <a:r>
              <a:rPr lang="en-GB" sz="4400" b="1" i="1" u="none" noProof="0" dirty="0">
                <a:solidFill>
                  <a:schemeClr val="bg1"/>
                </a:solidFill>
              </a:rPr>
              <a:t>are not </a:t>
            </a:r>
            <a:r>
              <a:rPr lang="en-GB" sz="4400" b="0" noProof="0" dirty="0">
                <a:solidFill>
                  <a:schemeClr val="bg1"/>
                </a:solidFill>
              </a:rPr>
              <a:t>part of our corporate template.</a:t>
            </a:r>
            <a:br>
              <a:rPr lang="en-GB" sz="2800" b="0" noProof="0" dirty="0">
                <a:solidFill>
                  <a:schemeClr val="bg1"/>
                </a:solidFill>
              </a:rPr>
            </a:br>
            <a:br>
              <a:rPr lang="en-GB" sz="2800" b="0" noProof="0" dirty="0">
                <a:solidFill>
                  <a:schemeClr val="bg1"/>
                </a:solidFill>
              </a:rPr>
            </a:br>
            <a:endParaRPr lang="en-GB" sz="2800" b="0" noProof="0" dirty="0">
              <a:solidFill>
                <a:schemeClr val="bg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BEB5E5A-DA85-4D5B-80B9-F94482F55D76}"/>
              </a:ext>
            </a:extLst>
          </p:cNvPr>
          <p:cNvGrpSpPr/>
          <p:nvPr userDrawn="1"/>
        </p:nvGrpSpPr>
        <p:grpSpPr>
          <a:xfrm rot="8100000">
            <a:off x="10404874" y="3325226"/>
            <a:ext cx="1036788" cy="1036788"/>
            <a:chOff x="6096000" y="4963130"/>
            <a:chExt cx="1456719" cy="1456719"/>
          </a:xfrm>
          <a:solidFill>
            <a:schemeClr val="bg1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823227E-A862-4A7F-BC20-0D107430AB2C}"/>
                </a:ext>
              </a:extLst>
            </p:cNvPr>
            <p:cNvSpPr/>
            <p:nvPr userDrawn="1"/>
          </p:nvSpPr>
          <p:spPr>
            <a:xfrm rot="5400000">
              <a:off x="5534135" y="5524995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en-GB" sz="1400" dirty="0" err="1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8501AE6-6504-4184-9443-E89AFACF769D}"/>
                </a:ext>
              </a:extLst>
            </p:cNvPr>
            <p:cNvSpPr/>
            <p:nvPr userDrawn="1"/>
          </p:nvSpPr>
          <p:spPr>
            <a:xfrm rot="10800000">
              <a:off x="6096000" y="4963130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en-GB" sz="1400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7CEE09B-6EE1-4BF2-85A3-DE69E91BC4C6}"/>
              </a:ext>
            </a:extLst>
          </p:cNvPr>
          <p:cNvSpPr/>
          <p:nvPr userDrawn="1"/>
        </p:nvSpPr>
        <p:spPr>
          <a:xfrm>
            <a:off x="430213" y="2588374"/>
            <a:ext cx="1015234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3800" b="1" i="1" noProof="0" dirty="0">
                <a:solidFill>
                  <a:schemeClr val="bg1"/>
                </a:solidFill>
              </a:rPr>
              <a:t>Do not use </a:t>
            </a:r>
            <a:endParaRPr lang="en-GB" sz="2400" b="1" i="1" dirty="0"/>
          </a:p>
        </p:txBody>
      </p:sp>
      <p:sp>
        <p:nvSpPr>
          <p:cNvPr id="16" name="Do not use">
            <a:extLst>
              <a:ext uri="{FF2B5EF4-FFF2-40B4-BE49-F238E27FC236}">
                <a16:creationId xmlns:a16="http://schemas.microsoft.com/office/drawing/2014/main" id="{A8FA78FA-4D94-4717-B7C6-6F86378D6B01}"/>
              </a:ext>
            </a:extLst>
          </p:cNvPr>
          <p:cNvSpPr txBox="1"/>
          <p:nvPr userDrawn="1"/>
        </p:nvSpPr>
        <p:spPr>
          <a:xfrm>
            <a:off x="430214" y="5186455"/>
            <a:ext cx="11356974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2000" b="0" noProof="0" dirty="0">
                <a:solidFill>
                  <a:schemeClr val="bg1"/>
                </a:solidFill>
              </a:rPr>
              <a:t>Due to PowerPoint’s standard Copy/Paste functionality extra undesirable layouts can appear.</a:t>
            </a:r>
          </a:p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2000" b="0" noProof="0" dirty="0">
                <a:solidFill>
                  <a:schemeClr val="bg1"/>
                </a:solidFill>
              </a:rPr>
              <a:t>Also notice: Layouts after this might contain potential confidential information.</a:t>
            </a:r>
            <a:br>
              <a:rPr lang="en-GB" sz="1800" b="0" noProof="0" dirty="0">
                <a:solidFill>
                  <a:schemeClr val="bg1"/>
                </a:solidFill>
              </a:rPr>
            </a:br>
            <a:endParaRPr lang="en-GB" sz="1800" b="0" noProof="0" dirty="0">
              <a:solidFill>
                <a:schemeClr val="bg1"/>
              </a:solidFill>
            </a:endParaRPr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B12B154D-76F1-409D-A798-AA5203EE7F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fld id="{C553F6DE-A2B6-4D94-AEFB-33BD67AE7EC1}" type="datetime3">
              <a:rPr lang="en-GB" smtClean="0"/>
              <a:t>22 September, 2020</a:t>
            </a:fld>
            <a:endParaRPr lang="en-GB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7D212C3A-1726-4BC5-8AF1-72D08F635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989D5CFC-5012-4F36-B4E7-CE36F67CD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F0E3288-21CE-4627-B473-3552A817951D}"/>
              </a:ext>
            </a:extLst>
          </p:cNvPr>
          <p:cNvGrpSpPr/>
          <p:nvPr userDrawn="1"/>
        </p:nvGrpSpPr>
        <p:grpSpPr>
          <a:xfrm>
            <a:off x="-3248173" y="2190750"/>
            <a:ext cx="2647619" cy="847619"/>
            <a:chOff x="-3248173" y="2190750"/>
            <a:chExt cx="2647619" cy="84761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E14D733-5DAE-41C0-A37D-BF43682B1E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3248173" y="2190750"/>
              <a:ext cx="2647619" cy="847619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FF95F59-CB55-4BDB-A863-B9CA148957CD}"/>
                </a:ext>
              </a:extLst>
            </p:cNvPr>
            <p:cNvSpPr/>
            <p:nvPr/>
          </p:nvSpPr>
          <p:spPr>
            <a:xfrm>
              <a:off x="-3248173" y="2190750"/>
              <a:ext cx="1956701" cy="322075"/>
            </a:xfrm>
            <a:prstGeom prst="rect">
              <a:avLst/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GB" sz="2000" dirty="0" err="1">
                <a:latin typeface="+mj-lt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AD80E78E-D728-4697-AA6D-83A844D612FA}"/>
              </a:ext>
            </a:extLst>
          </p:cNvPr>
          <p:cNvSpPr/>
          <p:nvPr userDrawn="1"/>
        </p:nvSpPr>
        <p:spPr>
          <a:xfrm>
            <a:off x="-3248173" y="0"/>
            <a:ext cx="2959100" cy="18433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GB" sz="1600" dirty="0">
                <a:solidFill>
                  <a:schemeClr val="tx1"/>
                </a:solidFill>
                <a:latin typeface="+mj-lt"/>
              </a:rPr>
              <a:t>To highlight certain parts of the text please go to the ribbon and choose…</a:t>
            </a:r>
          </a:p>
          <a:p>
            <a:pPr>
              <a:lnSpc>
                <a:spcPct val="90000"/>
              </a:lnSpc>
            </a:pPr>
            <a:endParaRPr lang="en-GB" sz="1600" dirty="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GB" sz="1600" dirty="0">
                <a:solidFill>
                  <a:schemeClr val="tx1"/>
                </a:solidFill>
                <a:latin typeface="+mj-lt"/>
              </a:rPr>
              <a:t>Nestlé Brush</a:t>
            </a:r>
          </a:p>
          <a:p>
            <a:pPr>
              <a:lnSpc>
                <a:spcPct val="90000"/>
              </a:lnSpc>
            </a:pPr>
            <a:endParaRPr lang="en-GB" sz="1600" dirty="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GB" sz="1600" dirty="0">
                <a:solidFill>
                  <a:schemeClr val="tx1"/>
                </a:solidFill>
                <a:latin typeface="Nestle_Brush" panose="00000500000000000000" pitchFamily="2" charset="0"/>
              </a:rPr>
              <a:t>EXAMPLE OF </a:t>
            </a:r>
            <a:br>
              <a:rPr lang="en-GB" sz="1600" dirty="0">
                <a:solidFill>
                  <a:schemeClr val="tx1"/>
                </a:solidFill>
                <a:latin typeface="Nestle_Brush" panose="00000500000000000000" pitchFamily="2" charset="0"/>
              </a:rPr>
            </a:br>
            <a:r>
              <a:rPr lang="en-GB" sz="1600" dirty="0">
                <a:solidFill>
                  <a:schemeClr val="tx1"/>
                </a:solidFill>
                <a:latin typeface="Nestle_Brush" panose="00000500000000000000" pitchFamily="2" charset="0"/>
              </a:rPr>
              <a:t>HIGHLIGHTED TEXT</a:t>
            </a:r>
          </a:p>
        </p:txBody>
      </p:sp>
    </p:spTree>
    <p:extLst>
      <p:ext uri="{BB962C8B-B14F-4D97-AF65-F5344CB8AC3E}">
        <p14:creationId xmlns:p14="http://schemas.microsoft.com/office/powerpoint/2010/main" val="16531462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D4BDF697-728F-4053-A657-99920006415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4000" y="1153016"/>
            <a:ext cx="11541600" cy="5379849"/>
          </a:xfrm>
          <a:custGeom>
            <a:avLst/>
            <a:gdLst>
              <a:gd name="connsiteX0" fmla="*/ 3638 w 11541600"/>
              <a:gd name="connsiteY0" fmla="*/ 0 h 5379849"/>
              <a:gd name="connsiteX1" fmla="*/ 6633 w 11541600"/>
              <a:gd name="connsiteY1" fmla="*/ 0 h 5379849"/>
              <a:gd name="connsiteX2" fmla="*/ 45496 w 11541600"/>
              <a:gd name="connsiteY2" fmla="*/ 37806 h 5379849"/>
              <a:gd name="connsiteX3" fmla="*/ 936119 w 11541600"/>
              <a:gd name="connsiteY3" fmla="*/ 194964 h 5379849"/>
              <a:gd name="connsiteX4" fmla="*/ 11023851 w 11541600"/>
              <a:gd name="connsiteY4" fmla="*/ 194964 h 5379849"/>
              <a:gd name="connsiteX5" fmla="*/ 11023858 w 11541600"/>
              <a:gd name="connsiteY5" fmla="*/ 194965 h 5379849"/>
              <a:gd name="connsiteX6" fmla="*/ 11225413 w 11541600"/>
              <a:gd name="connsiteY6" fmla="*/ 194965 h 5379849"/>
              <a:gd name="connsiteX7" fmla="*/ 11517895 w 11541600"/>
              <a:gd name="connsiteY7" fmla="*/ 388848 h 5379849"/>
              <a:gd name="connsiteX8" fmla="*/ 11541600 w 11541600"/>
              <a:gd name="connsiteY8" fmla="*/ 506236 h 5379849"/>
              <a:gd name="connsiteX9" fmla="*/ 11541600 w 11541600"/>
              <a:gd name="connsiteY9" fmla="*/ 5077441 h 5379849"/>
              <a:gd name="connsiteX10" fmla="*/ 11528572 w 11541600"/>
              <a:gd name="connsiteY10" fmla="*/ 5163593 h 5379849"/>
              <a:gd name="connsiteX11" fmla="*/ 11348962 w 11541600"/>
              <a:gd name="connsiteY11" fmla="*/ 5361689 h 5379849"/>
              <a:gd name="connsiteX12" fmla="*/ 11290471 w 11541600"/>
              <a:gd name="connsiteY12" fmla="*/ 5379849 h 5379849"/>
              <a:gd name="connsiteX13" fmla="*/ 6355580 w 11541600"/>
              <a:gd name="connsiteY13" fmla="*/ 5379849 h 5379849"/>
              <a:gd name="connsiteX14" fmla="*/ 6355580 w 11541600"/>
              <a:gd name="connsiteY14" fmla="*/ 5379848 h 5379849"/>
              <a:gd name="connsiteX15" fmla="*/ 0 w 11541600"/>
              <a:gd name="connsiteY15" fmla="*/ 5379848 h 5379849"/>
              <a:gd name="connsiteX16" fmla="*/ 0 w 11541600"/>
              <a:gd name="connsiteY16" fmla="*/ 92585 h 5379849"/>
              <a:gd name="connsiteX17" fmla="*/ 3638 w 11541600"/>
              <a:gd name="connsiteY17" fmla="*/ 96124 h 5379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541600" h="5379849">
                <a:moveTo>
                  <a:pt x="3638" y="0"/>
                </a:moveTo>
                <a:lnTo>
                  <a:pt x="6633" y="0"/>
                </a:lnTo>
                <a:lnTo>
                  <a:pt x="45496" y="37806"/>
                </a:lnTo>
                <a:cubicBezTo>
                  <a:pt x="175595" y="129375"/>
                  <a:pt x="525189" y="194964"/>
                  <a:pt x="936119" y="194964"/>
                </a:cubicBezTo>
                <a:lnTo>
                  <a:pt x="11023851" y="194964"/>
                </a:lnTo>
                <a:lnTo>
                  <a:pt x="11023858" y="194965"/>
                </a:lnTo>
                <a:lnTo>
                  <a:pt x="11225413" y="194965"/>
                </a:lnTo>
                <a:cubicBezTo>
                  <a:pt x="11356879" y="194965"/>
                  <a:pt x="11469701" y="274921"/>
                  <a:pt x="11517895" y="388848"/>
                </a:cubicBezTo>
                <a:lnTo>
                  <a:pt x="11541600" y="506236"/>
                </a:lnTo>
                <a:lnTo>
                  <a:pt x="11541600" y="5077441"/>
                </a:lnTo>
                <a:lnTo>
                  <a:pt x="11528572" y="5163593"/>
                </a:lnTo>
                <a:cubicBezTo>
                  <a:pt x="11500744" y="5253045"/>
                  <a:pt x="11434407" y="5325544"/>
                  <a:pt x="11348962" y="5361689"/>
                </a:cubicBezTo>
                <a:lnTo>
                  <a:pt x="11290471" y="5379849"/>
                </a:lnTo>
                <a:lnTo>
                  <a:pt x="6355580" y="5379849"/>
                </a:lnTo>
                <a:lnTo>
                  <a:pt x="6355580" y="5379848"/>
                </a:lnTo>
                <a:lnTo>
                  <a:pt x="0" y="5379848"/>
                </a:lnTo>
                <a:lnTo>
                  <a:pt x="0" y="92585"/>
                </a:lnTo>
                <a:lnTo>
                  <a:pt x="3638" y="96124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2772000" tIns="0" bIns="0" anchor="ctr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28399" y="1906859"/>
            <a:ext cx="6510907" cy="1349341"/>
          </a:xfrm>
        </p:spPr>
        <p:txBody>
          <a:bodyPr anchor="b" anchorCtr="0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AC94AE2-72B5-46A2-9147-CF5759C77D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28400" y="3429000"/>
            <a:ext cx="3780000" cy="324000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Insert place and date</a:t>
            </a:r>
          </a:p>
        </p:txBody>
      </p:sp>
      <p:sp>
        <p:nvSpPr>
          <p:cNvPr id="17" name="Date Placeholder 16" hidden="1">
            <a:extLst>
              <a:ext uri="{FF2B5EF4-FFF2-40B4-BE49-F238E27FC236}">
                <a16:creationId xmlns:a16="http://schemas.microsoft.com/office/drawing/2014/main" id="{98AEDA8E-14AA-492A-8FCB-AAC5E36A639C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endParaRPr lang="en-GB" dirty="0"/>
          </a:p>
        </p:txBody>
      </p:sp>
      <p:sp>
        <p:nvSpPr>
          <p:cNvPr id="18" name="Footer Placeholder 17" hidden="1">
            <a:extLst>
              <a:ext uri="{FF2B5EF4-FFF2-40B4-BE49-F238E27FC236}">
                <a16:creationId xmlns:a16="http://schemas.microsoft.com/office/drawing/2014/main" id="{1F4E767D-83C3-4742-ACDC-F1302711F53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9" name="Slide Number Placeholder 18" hidden="1">
            <a:extLst>
              <a:ext uri="{FF2B5EF4-FFF2-40B4-BE49-F238E27FC236}">
                <a16:creationId xmlns:a16="http://schemas.microsoft.com/office/drawing/2014/main" id="{704230D5-82F3-4C8D-820A-38DD7770A39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 dirty="0"/>
              <a:t>0	0</a:t>
            </a:r>
          </a:p>
        </p:txBody>
      </p:sp>
      <p:pic>
        <p:nvPicPr>
          <p:cNvPr id="4" name="Logo Nestle">
            <a:extLst>
              <a:ext uri="{FF2B5EF4-FFF2-40B4-BE49-F238E27FC236}">
                <a16:creationId xmlns:a16="http://schemas.microsoft.com/office/drawing/2014/main" id="{0ED86401-AB41-4CB3-A5BF-E3B8ECCF93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65" y="263012"/>
            <a:ext cx="2766138" cy="736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8718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E76D535-3894-4C89-ACB9-1A6F046D1C3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12192000" cy="6858000"/>
          </a:xfrm>
          <a:solidFill>
            <a:schemeClr val="tx2"/>
          </a:solidFill>
        </p:spPr>
        <p:txBody>
          <a:bodyPr tIns="72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0D337FA-DA46-47B5-8029-9B295D76F81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6400" y="3772800"/>
            <a:ext cx="3780000" cy="1350000"/>
          </a:xfrm>
        </p:spPr>
        <p:txBody>
          <a:bodyPr anchor="b" anchorCtr="0"/>
          <a:lstStyle>
            <a:lvl1pPr algn="l">
              <a:lnSpc>
                <a:spcPct val="9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5CCE9005-9841-4428-B810-E333EE2B40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6400" y="5382000"/>
            <a:ext cx="3780000" cy="324000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Insert place and date</a:t>
            </a:r>
          </a:p>
        </p:txBody>
      </p:sp>
      <p:sp>
        <p:nvSpPr>
          <p:cNvPr id="15" name="Date Placeholder 16">
            <a:extLst>
              <a:ext uri="{FF2B5EF4-FFF2-40B4-BE49-F238E27FC236}">
                <a16:creationId xmlns:a16="http://schemas.microsoft.com/office/drawing/2014/main" id="{0E8FF565-412C-4CA6-B116-80175BDEE678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endParaRPr lang="en-GB" dirty="0"/>
          </a:p>
        </p:txBody>
      </p:sp>
      <p:sp>
        <p:nvSpPr>
          <p:cNvPr id="16" name="Footer Placeholder 17">
            <a:extLst>
              <a:ext uri="{FF2B5EF4-FFF2-40B4-BE49-F238E27FC236}">
                <a16:creationId xmlns:a16="http://schemas.microsoft.com/office/drawing/2014/main" id="{13642CD1-2AD7-4566-A365-2BA8BBEF4AA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7" name="Slide Number Placeholder 18">
            <a:extLst>
              <a:ext uri="{FF2B5EF4-FFF2-40B4-BE49-F238E27FC236}">
                <a16:creationId xmlns:a16="http://schemas.microsoft.com/office/drawing/2014/main" id="{05C249DF-050D-49B0-8A8B-4C4DD26EE5E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 dirty="0"/>
              <a:t>0	0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22FA968-6291-4755-B5CE-813964D4BFC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4000" y="262800"/>
            <a:ext cx="2764800" cy="73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3072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2000" y="1713600"/>
            <a:ext cx="11329200" cy="450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0D32C4-A236-4C1F-9366-12620F9CE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9F41-7C5F-4CE3-9AF7-0D00511247D1}" type="datetime3">
              <a:rPr lang="en-GB" smtClean="0"/>
              <a:pPr/>
              <a:t>22 September, 2020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6A133E-B9C0-4FC3-BE79-ECDCC1FAD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5AEC23-1AC4-4464-8BE1-F792C9247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AD320-0145-465E-81D8-601FAF27345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10111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14" userDrawn="1">
          <p15:clr>
            <a:srgbClr val="F26B43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2000" y="1713600"/>
            <a:ext cx="5248800" cy="44998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511200" y="1713600"/>
            <a:ext cx="5248800" cy="44998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4EDE425-9F1D-4011-B8D1-936028166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9F41-7C5F-4CE3-9AF7-0D00511247D1}" type="datetime3">
              <a:rPr lang="en-GB" smtClean="0"/>
              <a:pPr/>
              <a:t>22 September, 2020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BD7E31B-8FA5-4D3A-BB52-85E4D22B7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B1335CB-A823-4D49-A875-90100CC7D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AD320-0145-465E-81D8-601FAF27345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09268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14" userDrawn="1">
          <p15:clr>
            <a:srgbClr val="F26B43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FC57CF9-B089-44AD-98E2-F164E241F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9F41-7C5F-4CE3-9AF7-0D00511247D1}" type="datetime3">
              <a:rPr lang="en-GB" smtClean="0"/>
              <a:pPr/>
              <a:t>22 September, 2020</a:t>
            </a:fld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74015AB-CEFF-4C6C-8BA6-F05EF66E2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3B3F117-3916-481D-B476-CB9FEE794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AD320-0145-465E-81D8-601FAF27345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08886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14" userDrawn="1">
          <p15:clr>
            <a:srgbClr val="F26B43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487740-79FA-4EC2-8742-4C8239949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9F41-7C5F-4CE3-9AF7-0D00511247D1}" type="datetime3">
              <a:rPr lang="en-GB" smtClean="0"/>
              <a:pPr/>
              <a:t>22 September, 2020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63DC15-ABD7-4D1D-8967-87C973288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153E7E-416C-4DF5-9A3D-F63161737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AD320-0145-465E-81D8-601FAF27345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39488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14" userDrawn="1">
          <p15:clr>
            <a:srgbClr val="F26B43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823CE-E90C-4D9A-98B4-C6F1572E8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985A9DA-8BAE-464D-9324-4F7FC79538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1582737"/>
            <a:ext cx="11758364" cy="4652961"/>
          </a:xfrm>
          <a:custGeom>
            <a:avLst/>
            <a:gdLst>
              <a:gd name="connsiteX0" fmla="*/ 6023031 w 11758364"/>
              <a:gd name="connsiteY0" fmla="*/ 0 h 4652961"/>
              <a:gd name="connsiteX1" fmla="*/ 11451222 w 11758364"/>
              <a:gd name="connsiteY1" fmla="*/ 0 h 4652961"/>
              <a:gd name="connsiteX2" fmla="*/ 11758364 w 11758364"/>
              <a:gd name="connsiteY2" fmla="*/ 307142 h 4652961"/>
              <a:gd name="connsiteX3" fmla="*/ 11758364 w 11758364"/>
              <a:gd name="connsiteY3" fmla="*/ 4345819 h 4652961"/>
              <a:gd name="connsiteX4" fmla="*/ 11451222 w 11758364"/>
              <a:gd name="connsiteY4" fmla="*/ 4652961 h 4652961"/>
              <a:gd name="connsiteX5" fmla="*/ 6340838 w 11758364"/>
              <a:gd name="connsiteY5" fmla="*/ 4650218 h 4652961"/>
              <a:gd name="connsiteX6" fmla="*/ 6340838 w 11758364"/>
              <a:gd name="connsiteY6" fmla="*/ 4652961 h 4652961"/>
              <a:gd name="connsiteX7" fmla="*/ 0 w 11758364"/>
              <a:gd name="connsiteY7" fmla="*/ 4652961 h 4652961"/>
              <a:gd name="connsiteX8" fmla="*/ 0 w 11758364"/>
              <a:gd name="connsiteY8" fmla="*/ 1 h 4652961"/>
              <a:gd name="connsiteX9" fmla="*/ 6023031 w 11758364"/>
              <a:gd name="connsiteY9" fmla="*/ 1 h 4652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758364" h="4652961">
                <a:moveTo>
                  <a:pt x="6023031" y="0"/>
                </a:moveTo>
                <a:lnTo>
                  <a:pt x="11451222" y="0"/>
                </a:lnTo>
                <a:cubicBezTo>
                  <a:pt x="11620852" y="0"/>
                  <a:pt x="11758364" y="137512"/>
                  <a:pt x="11758364" y="307142"/>
                </a:cubicBezTo>
                <a:lnTo>
                  <a:pt x="11758364" y="4345819"/>
                </a:lnTo>
                <a:cubicBezTo>
                  <a:pt x="11758364" y="4515449"/>
                  <a:pt x="11620852" y="4652961"/>
                  <a:pt x="11451222" y="4652961"/>
                </a:cubicBezTo>
                <a:lnTo>
                  <a:pt x="6340838" y="4650218"/>
                </a:lnTo>
                <a:lnTo>
                  <a:pt x="6340838" y="4652961"/>
                </a:lnTo>
                <a:lnTo>
                  <a:pt x="0" y="4652961"/>
                </a:lnTo>
                <a:lnTo>
                  <a:pt x="0" y="1"/>
                </a:lnTo>
                <a:lnTo>
                  <a:pt x="6023031" y="1"/>
                </a:lnTo>
                <a:close/>
              </a:path>
            </a:pathLst>
          </a:custGeom>
          <a:solidFill>
            <a:srgbClr val="9CDBD9">
              <a:alpha val="20000"/>
            </a:srgbClr>
          </a:solidFill>
        </p:spPr>
        <p:txBody>
          <a:bodyPr wrap="square" lIns="432000" tIns="129600">
            <a:no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Click to add text, change Fill color from Custom Colors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07ED77-2031-447D-8BAD-ED7514E37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9F41-7C5F-4CE3-9AF7-0D00511247D1}" type="datetime3">
              <a:rPr lang="en-GB" smtClean="0"/>
              <a:pPr/>
              <a:t>22 September, 2020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841E20-2E12-4467-8637-DBFAC1A30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3350F8-B60B-428C-B4F9-2FDCEC545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AD320-0145-465E-81D8-601FAF27345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190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14" userDrawn="1">
          <p15:clr>
            <a:srgbClr val="00000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ags" Target="../tags/tag2.xml"/><Relationship Id="rId47" Type="http://schemas.openxmlformats.org/officeDocument/2006/relationships/tags" Target="../tags/tag7.xml"/><Relationship Id="rId50" Type="http://schemas.openxmlformats.org/officeDocument/2006/relationships/tags" Target="../tags/tag1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45" Type="http://schemas.openxmlformats.org/officeDocument/2006/relationships/tags" Target="../tags/tag5.xml"/><Relationship Id="rId53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ags" Target="../tags/tag4.xml"/><Relationship Id="rId52" Type="http://schemas.openxmlformats.org/officeDocument/2006/relationships/tags" Target="../tags/tag1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ags" Target="../tags/tag3.xml"/><Relationship Id="rId48" Type="http://schemas.openxmlformats.org/officeDocument/2006/relationships/tags" Target="../tags/tag8.xml"/><Relationship Id="rId8" Type="http://schemas.openxmlformats.org/officeDocument/2006/relationships/slideLayout" Target="../slideLayouts/slideLayout8.xml"/><Relationship Id="rId51" Type="http://schemas.openxmlformats.org/officeDocument/2006/relationships/tags" Target="../tags/tag1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ags" Target="../tags/tag6.xml"/><Relationship Id="rId20" Type="http://schemas.openxmlformats.org/officeDocument/2006/relationships/slideLayout" Target="../slideLayouts/slideLayout20.xml"/><Relationship Id="rId41" Type="http://schemas.openxmlformats.org/officeDocument/2006/relationships/tags" Target="../tags/tag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ags" Target="../tags/tag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00" y="1713600"/>
            <a:ext cx="11329200" cy="4712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4, Header</a:t>
            </a:r>
          </a:p>
          <a:p>
            <a:pPr lvl="4"/>
            <a:r>
              <a:rPr lang="en-GB" noProof="0" dirty="0"/>
              <a:t>Level 5, Body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7, Small Header</a:t>
            </a:r>
          </a:p>
          <a:p>
            <a:pPr lvl="7"/>
            <a:r>
              <a:rPr lang="en-GB" noProof="0" dirty="0"/>
              <a:t>Level 8, Small Body</a:t>
            </a:r>
          </a:p>
          <a:p>
            <a:pPr lvl="8"/>
            <a:r>
              <a:rPr lang="en-GB" noProof="0" dirty="0"/>
              <a:t>Level 9, Infographic</a:t>
            </a:r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365" y="432000"/>
            <a:ext cx="11327999" cy="11509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36" name="Date Placeholder 35">
            <a:extLst>
              <a:ext uri="{FF2B5EF4-FFF2-40B4-BE49-F238E27FC236}">
                <a16:creationId xmlns:a16="http://schemas.microsoft.com/office/drawing/2014/main" id="{D196FE45-B138-495B-BD99-7BEBE7261C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89200" y="6586388"/>
            <a:ext cx="1224000" cy="162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2"/>
                </a:solidFill>
                <a:latin typeface="Nestle_Text Light" panose="00000400000000000000" pitchFamily="2" charset="0"/>
              </a:defRPr>
            </a:lvl1pPr>
          </a:lstStyle>
          <a:p>
            <a:fld id="{F3F79F41-7C5F-4CE3-9AF7-0D00511247D1}" type="datetime3">
              <a:rPr lang="en-GB" smtClean="0"/>
              <a:pPr/>
              <a:t>22 September, 2020</a:t>
            </a:fld>
            <a:endParaRPr lang="en-GB" dirty="0"/>
          </a:p>
        </p:txBody>
      </p:sp>
      <p:sp>
        <p:nvSpPr>
          <p:cNvPr id="37" name="Footer Placeholder 36">
            <a:extLst>
              <a:ext uri="{FF2B5EF4-FFF2-40B4-BE49-F238E27FC236}">
                <a16:creationId xmlns:a16="http://schemas.microsoft.com/office/drawing/2014/main" id="{8DDD27F8-A12F-4F2D-8F67-0BF210F11F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81600" y="6586388"/>
            <a:ext cx="2581200" cy="162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2"/>
                </a:solidFill>
                <a:latin typeface="Nestle_Text Light" panose="00000400000000000000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38" name="Slide Number Placeholder 37">
            <a:extLst>
              <a:ext uri="{FF2B5EF4-FFF2-40B4-BE49-F238E27FC236}">
                <a16:creationId xmlns:a16="http://schemas.microsoft.com/office/drawing/2014/main" id="{07A9A5EA-5C4F-4DA5-B73F-5F12F8599D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2000" y="6586388"/>
            <a:ext cx="302400" cy="162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2"/>
                </a:solidFill>
                <a:latin typeface="Nestle_Text Light" panose="00000400000000000000" pitchFamily="2" charset="0"/>
              </a:defRPr>
            </a:lvl1pPr>
          </a:lstStyle>
          <a:p>
            <a:fld id="{213AD320-0145-465E-81D8-601FAF2734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3" name="[WorkArea]" descr="&lt;?xml version=&quot;1.0&quot; encoding=&quot;utf-16&quot;?&gt;&#10;&lt;GridTheme xmlns:xsi=&quot;http://www.w3.org/2001/XMLSchema-instance&quot; xmlns:xsd=&quot;http://www.w3.org/2001/XMLSchema&quot;&gt;&#10;  &lt;GuideLines /&gt;&#10;  &lt;SubGrids&gt;&#10;    &lt;SubGrid&gt;&#10;      &lt;Left&gt;34.0157471&lt;/Left&gt;&#10;      &lt;Top&gt;34.0157471&lt;/Top&gt;&#10;      &lt;Width&gt;74.33071&lt;/Width&gt;&#10;      &lt;Height&gt;471.9685&lt;/Height&gt;&#10;    &lt;/SubGrid&gt;&#10;    &lt;SubGrid&gt;&#10;      &lt;Left&gt;108.346458&lt;/Left&gt;&#10;      &lt;Top&gt;34.0157471&lt;/Top&gt;&#10;      &lt;Width&gt;74.33071&lt;/Width&gt;&#10;      &lt;Height&gt;471.9685&lt;/Height&gt;&#10;    &lt;/SubGrid&gt;&#10;    &lt;SubGrid&gt;&#10;      &lt;Left&gt;182.67717&lt;/Left&gt;&#10;      &lt;Top&gt;34.0157471&lt;/Top&gt;&#10;      &lt;Width&gt;74.33071&lt;/Width&gt;&#10;      &lt;Height&gt;471.9685&lt;/Height&gt;&#10;    &lt;/SubGrid&gt;&#10;    &lt;SubGrid&gt;&#10;      &lt;Left&gt;257.007874&lt;/Left&gt;&#10;      &lt;Top&gt;34.0157471&lt;/Top&gt;&#10;      &lt;Width&gt;74.33071&lt;/Width&gt;&#10;      &lt;Height&gt;471.9685&lt;/Height&gt;&#10;    &lt;/SubGrid&gt;&#10;    &lt;SubGrid&gt;&#10;      &lt;Left&gt;331.3386&lt;/Left&gt;&#10;      &lt;Top&gt;34.0157471&lt;/Top&gt;&#10;      &lt;Width&gt;74.33071&lt;/Width&gt;&#10;      &lt;Height&gt;471.9685&lt;/Height&gt;&#10;    &lt;/SubGrid&gt;&#10;    &lt;SubGrid&gt;&#10;      &lt;Left&gt;405.669281&lt;/Left&gt;&#10;      &lt;Top&gt;34.0157471&lt;/Top&gt;&#10;      &lt;Width&gt;74.33071&lt;/Width&gt;&#10;      &lt;Height&gt;471.9685&lt;/Height&gt;&#10;    &lt;/SubGrid&gt;&#10;    &lt;SubGrid&gt;&#10;      &lt;Left&gt;479.9999&lt;/Left&gt;&#10;      &lt;Top&gt;34.0157471&lt;/Top&gt;&#10;      &lt;Width&gt;74.33071&lt;/Width&gt;&#10;      &lt;Height&gt;471.9685&lt;/Height&gt;&#10;    &lt;/SubGrid&gt;&#10;    &lt;SubGrid&gt;&#10;      &lt;Left&gt;554.3306&lt;/Left&gt;&#10;      &lt;Top&gt;34.0157471&lt;/Top&gt;&#10;      &lt;Width&gt;74.33079&lt;/Width&gt;&#10;      &lt;Height&gt;471.9685&lt;/Height&gt;&#10;    &lt;/SubGrid&gt;&#10;    &lt;SubGrid&gt;&#10;      &lt;Left&gt;628.6613&lt;/Left&gt;&#10;      &lt;Top&gt;34.0157471&lt;/Top&gt;&#10;      &lt;Width&gt;74.33071&lt;/Width&gt;&#10;      &lt;Height&gt;471.9685&lt;/Height&gt;&#10;    &lt;/SubGrid&gt;&#10;    &lt;SubGrid&gt;&#10;      &lt;Left&gt;702.992065&lt;/Left&gt;&#10;      &lt;Top&gt;34.0157471&lt;/Top&gt;&#10;      &lt;Width&gt;74.33071&lt;/Width&gt;&#10;      &lt;Height&gt;471.9685&lt;/Height&gt;&#10;    &lt;/SubGrid&gt;&#10;    &lt;SubGrid&gt;&#10;      &lt;Left&gt;777.322754&lt;/Left&gt;&#10;      &lt;Top&gt;34.0157471&lt;/Top&gt;&#10;      &lt;Width&gt;74.33063&lt;/Width&gt;&#10;      &lt;Height&gt;471.9685&lt;/Height&gt;&#10;    &lt;/SubGrid&gt;&#10;    &lt;SubGrid&gt;&#10;      &lt;Left&gt;851.653442&lt;/Left&gt;&#10;      &lt;Top&gt;34.0157471&lt;/Top&gt;&#10;      &lt;Width&gt;74.33079&lt;/Width&gt;&#10;      &lt;Height&gt;471.9685&lt;/Height&gt;&#10;    &lt;/SubGrid&gt;&#10;  &lt;/SubGrids&gt;&#10;  &lt;WorkArea&gt;&#10;    &lt;Top&gt;34.0157471&lt;/Top&gt;&#10;    &lt;Left&gt;34.0157471&lt;/Left&gt;&#10;    &lt;Width&gt;891.9685&lt;/Width&gt;&#10;    &lt;Height&gt;471.9685&lt;/Height&gt;&#10;  &lt;/WorkArea&gt;&#10;  &lt;AspectW&gt;-1&lt;/AspectW&gt;&#10;  &lt;AspectH&gt;-1&lt;/AspectH&gt;&#10;  &lt;Width&gt;960&lt;/Width&gt;&#10;  &lt;Height&gt;540&lt;/Height&gt;&#10;  &lt;HGap&gt;5&lt;/HGap&gt;&#10;  &lt;VGap&gt;5&lt;/VGap&gt;&#10;  &lt;OfficeVersion&gt;-1&lt;/OfficeVersion&gt;&#10;&lt;/GridTheme&gt;" hidden="1">
            <a:extLst>
              <a:ext uri="{FF2B5EF4-FFF2-40B4-BE49-F238E27FC236}">
                <a16:creationId xmlns:a16="http://schemas.microsoft.com/office/drawing/2014/main" id="{27D2483B-755A-4C7D-9156-ADDFA315E501}"/>
              </a:ext>
            </a:extLst>
          </p:cNvPr>
          <p:cNvSpPr/>
          <p:nvPr userDrawn="1"/>
        </p:nvSpPr>
        <p:spPr>
          <a:xfrm>
            <a:off x="430365" y="432000"/>
            <a:ext cx="11339360" cy="5994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4" name="Rectangle 23" hidden="1">
            <a:extLst>
              <a:ext uri="{FF2B5EF4-FFF2-40B4-BE49-F238E27FC236}">
                <a16:creationId xmlns:a16="http://schemas.microsoft.com/office/drawing/2014/main" id="{C8F98047-DB0D-4B1E-B04B-535E78530309}"/>
              </a:ext>
            </a:extLst>
          </p:cNvPr>
          <p:cNvSpPr/>
          <p:nvPr userDrawn="1">
            <p:custDataLst>
              <p:tags r:id="rId41"/>
            </p:custDataLst>
          </p:nvPr>
        </p:nvSpPr>
        <p:spPr>
          <a:xfrm>
            <a:off x="432000" y="432000"/>
            <a:ext cx="944000" cy="5994000"/>
          </a:xfrm>
          <a:prstGeom prst="rect">
            <a:avLst/>
          </a:prstGeom>
          <a:noFill/>
          <a:ln w="12700" cap="flat" cmpd="sng" algn="ctr">
            <a:solidFill>
              <a:srgbClr val="73A039">
                <a:alpha val="4000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5" name="Rectangle 24" hidden="1">
            <a:extLst>
              <a:ext uri="{FF2B5EF4-FFF2-40B4-BE49-F238E27FC236}">
                <a16:creationId xmlns:a16="http://schemas.microsoft.com/office/drawing/2014/main" id="{F3C5C2EC-FE85-47D6-96CD-4A5C6AF21251}"/>
              </a:ext>
            </a:extLst>
          </p:cNvPr>
          <p:cNvSpPr/>
          <p:nvPr userDrawn="1">
            <p:custDataLst>
              <p:tags r:id="rId42"/>
            </p:custDataLst>
          </p:nvPr>
        </p:nvSpPr>
        <p:spPr>
          <a:xfrm>
            <a:off x="1376000" y="432000"/>
            <a:ext cx="944000" cy="5994000"/>
          </a:xfrm>
          <a:prstGeom prst="rect">
            <a:avLst/>
          </a:prstGeom>
          <a:noFill/>
          <a:ln w="12700" cap="flat" cmpd="sng" algn="ctr">
            <a:solidFill>
              <a:srgbClr val="73A039">
                <a:alpha val="4000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6" name="Rectangle 25" hidden="1">
            <a:extLst>
              <a:ext uri="{FF2B5EF4-FFF2-40B4-BE49-F238E27FC236}">
                <a16:creationId xmlns:a16="http://schemas.microsoft.com/office/drawing/2014/main" id="{624D843D-F7F3-42AE-A7BC-D2C29A5A8D6F}"/>
              </a:ext>
            </a:extLst>
          </p:cNvPr>
          <p:cNvSpPr/>
          <p:nvPr userDrawn="1">
            <p:custDataLst>
              <p:tags r:id="rId43"/>
            </p:custDataLst>
          </p:nvPr>
        </p:nvSpPr>
        <p:spPr>
          <a:xfrm>
            <a:off x="2320000" y="432000"/>
            <a:ext cx="944000" cy="5994000"/>
          </a:xfrm>
          <a:prstGeom prst="rect">
            <a:avLst/>
          </a:prstGeom>
          <a:noFill/>
          <a:ln w="12700" cap="flat" cmpd="sng" algn="ctr">
            <a:solidFill>
              <a:srgbClr val="73A039">
                <a:alpha val="4000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7" name="Rectangle 26" hidden="1">
            <a:extLst>
              <a:ext uri="{FF2B5EF4-FFF2-40B4-BE49-F238E27FC236}">
                <a16:creationId xmlns:a16="http://schemas.microsoft.com/office/drawing/2014/main" id="{5092EA94-7DDA-4ECA-807E-A1F87B0C0587}"/>
              </a:ext>
            </a:extLst>
          </p:cNvPr>
          <p:cNvSpPr/>
          <p:nvPr userDrawn="1">
            <p:custDataLst>
              <p:tags r:id="rId44"/>
            </p:custDataLst>
          </p:nvPr>
        </p:nvSpPr>
        <p:spPr>
          <a:xfrm>
            <a:off x="3264000" y="432000"/>
            <a:ext cx="944000" cy="5994000"/>
          </a:xfrm>
          <a:prstGeom prst="rect">
            <a:avLst/>
          </a:prstGeom>
          <a:noFill/>
          <a:ln w="12700" cap="flat" cmpd="sng" algn="ctr">
            <a:solidFill>
              <a:srgbClr val="73A039">
                <a:alpha val="4000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8" name="Rectangle 27" hidden="1">
            <a:extLst>
              <a:ext uri="{FF2B5EF4-FFF2-40B4-BE49-F238E27FC236}">
                <a16:creationId xmlns:a16="http://schemas.microsoft.com/office/drawing/2014/main" id="{AD2EAB53-A99C-4D3F-BD8C-2B9185FFD246}"/>
              </a:ext>
            </a:extLst>
          </p:cNvPr>
          <p:cNvSpPr/>
          <p:nvPr userDrawn="1">
            <p:custDataLst>
              <p:tags r:id="rId45"/>
            </p:custDataLst>
          </p:nvPr>
        </p:nvSpPr>
        <p:spPr>
          <a:xfrm>
            <a:off x="4208000" y="432000"/>
            <a:ext cx="944000" cy="5994000"/>
          </a:xfrm>
          <a:prstGeom prst="rect">
            <a:avLst/>
          </a:prstGeom>
          <a:noFill/>
          <a:ln w="12700" cap="flat" cmpd="sng" algn="ctr">
            <a:solidFill>
              <a:srgbClr val="73A039">
                <a:alpha val="4000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9" name="Rectangle 28" hidden="1">
            <a:extLst>
              <a:ext uri="{FF2B5EF4-FFF2-40B4-BE49-F238E27FC236}">
                <a16:creationId xmlns:a16="http://schemas.microsoft.com/office/drawing/2014/main" id="{D46AE1DC-9EF8-4023-8E36-5D6A2B9E5D26}"/>
              </a:ext>
            </a:extLst>
          </p:cNvPr>
          <p:cNvSpPr/>
          <p:nvPr userDrawn="1">
            <p:custDataLst>
              <p:tags r:id="rId46"/>
            </p:custDataLst>
          </p:nvPr>
        </p:nvSpPr>
        <p:spPr>
          <a:xfrm>
            <a:off x="5152000" y="432000"/>
            <a:ext cx="944000" cy="5994000"/>
          </a:xfrm>
          <a:prstGeom prst="rect">
            <a:avLst/>
          </a:prstGeom>
          <a:noFill/>
          <a:ln w="12700" cap="flat" cmpd="sng" algn="ctr">
            <a:solidFill>
              <a:srgbClr val="73A039">
                <a:alpha val="4000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30" name="Rectangle 29" hidden="1">
            <a:extLst>
              <a:ext uri="{FF2B5EF4-FFF2-40B4-BE49-F238E27FC236}">
                <a16:creationId xmlns:a16="http://schemas.microsoft.com/office/drawing/2014/main" id="{9D46550F-D408-497D-8DC4-427D2EB97101}"/>
              </a:ext>
            </a:extLst>
          </p:cNvPr>
          <p:cNvSpPr/>
          <p:nvPr userDrawn="1">
            <p:custDataLst>
              <p:tags r:id="rId47"/>
            </p:custDataLst>
          </p:nvPr>
        </p:nvSpPr>
        <p:spPr>
          <a:xfrm>
            <a:off x="6095999" y="432000"/>
            <a:ext cx="944000" cy="5994000"/>
          </a:xfrm>
          <a:prstGeom prst="rect">
            <a:avLst/>
          </a:prstGeom>
          <a:noFill/>
          <a:ln w="12700" cap="flat" cmpd="sng" algn="ctr">
            <a:solidFill>
              <a:srgbClr val="73A039">
                <a:alpha val="4000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31" name="Rectangle 30" hidden="1">
            <a:extLst>
              <a:ext uri="{FF2B5EF4-FFF2-40B4-BE49-F238E27FC236}">
                <a16:creationId xmlns:a16="http://schemas.microsoft.com/office/drawing/2014/main" id="{52FA79A1-FAEA-4268-9244-77A8CF3A4E2F}"/>
              </a:ext>
            </a:extLst>
          </p:cNvPr>
          <p:cNvSpPr/>
          <p:nvPr userDrawn="1">
            <p:custDataLst>
              <p:tags r:id="rId48"/>
            </p:custDataLst>
          </p:nvPr>
        </p:nvSpPr>
        <p:spPr>
          <a:xfrm>
            <a:off x="7039999" y="432000"/>
            <a:ext cx="944001" cy="5994000"/>
          </a:xfrm>
          <a:prstGeom prst="rect">
            <a:avLst/>
          </a:prstGeom>
          <a:noFill/>
          <a:ln w="12700" cap="flat" cmpd="sng" algn="ctr">
            <a:solidFill>
              <a:srgbClr val="73A039">
                <a:alpha val="4000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32" name="Rectangle 31" hidden="1">
            <a:extLst>
              <a:ext uri="{FF2B5EF4-FFF2-40B4-BE49-F238E27FC236}">
                <a16:creationId xmlns:a16="http://schemas.microsoft.com/office/drawing/2014/main" id="{E8F0D2A1-980A-4426-AA59-D94261E85B9C}"/>
              </a:ext>
            </a:extLst>
          </p:cNvPr>
          <p:cNvSpPr/>
          <p:nvPr userDrawn="1">
            <p:custDataLst>
              <p:tags r:id="rId49"/>
            </p:custDataLst>
          </p:nvPr>
        </p:nvSpPr>
        <p:spPr>
          <a:xfrm>
            <a:off x="7983999" y="432000"/>
            <a:ext cx="943999" cy="5994000"/>
          </a:xfrm>
          <a:prstGeom prst="rect">
            <a:avLst/>
          </a:prstGeom>
          <a:noFill/>
          <a:ln w="12700" cap="flat" cmpd="sng" algn="ctr">
            <a:solidFill>
              <a:srgbClr val="73A039">
                <a:alpha val="4000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33" name="Rectangle 32" hidden="1">
            <a:extLst>
              <a:ext uri="{FF2B5EF4-FFF2-40B4-BE49-F238E27FC236}">
                <a16:creationId xmlns:a16="http://schemas.microsoft.com/office/drawing/2014/main" id="{85CF6BC5-17A9-44DF-A1A8-035871726D0D}"/>
              </a:ext>
            </a:extLst>
          </p:cNvPr>
          <p:cNvSpPr/>
          <p:nvPr userDrawn="1">
            <p:custDataLst>
              <p:tags r:id="rId50"/>
            </p:custDataLst>
          </p:nvPr>
        </p:nvSpPr>
        <p:spPr>
          <a:xfrm>
            <a:off x="8927999" y="432000"/>
            <a:ext cx="944000" cy="5994000"/>
          </a:xfrm>
          <a:prstGeom prst="rect">
            <a:avLst/>
          </a:prstGeom>
          <a:noFill/>
          <a:ln w="12700" cap="flat" cmpd="sng" algn="ctr">
            <a:solidFill>
              <a:srgbClr val="73A039">
                <a:alpha val="4000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34" name="Rectangle 33" hidden="1">
            <a:extLst>
              <a:ext uri="{FF2B5EF4-FFF2-40B4-BE49-F238E27FC236}">
                <a16:creationId xmlns:a16="http://schemas.microsoft.com/office/drawing/2014/main" id="{B43CE2E4-A931-43AC-B983-7C90778DDB6C}"/>
              </a:ext>
            </a:extLst>
          </p:cNvPr>
          <p:cNvSpPr/>
          <p:nvPr userDrawn="1">
            <p:custDataLst>
              <p:tags r:id="rId51"/>
            </p:custDataLst>
          </p:nvPr>
        </p:nvSpPr>
        <p:spPr>
          <a:xfrm>
            <a:off x="9871999" y="432000"/>
            <a:ext cx="943999" cy="5994000"/>
          </a:xfrm>
          <a:prstGeom prst="rect">
            <a:avLst/>
          </a:prstGeom>
          <a:noFill/>
          <a:ln w="12700" cap="flat" cmpd="sng" algn="ctr">
            <a:solidFill>
              <a:srgbClr val="73A039">
                <a:alpha val="4000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35" name="Rectangle 34" hidden="1">
            <a:extLst>
              <a:ext uri="{FF2B5EF4-FFF2-40B4-BE49-F238E27FC236}">
                <a16:creationId xmlns:a16="http://schemas.microsoft.com/office/drawing/2014/main" id="{436F39D6-5902-4A88-B4F3-4B53ABD24A81}"/>
              </a:ext>
            </a:extLst>
          </p:cNvPr>
          <p:cNvSpPr/>
          <p:nvPr userDrawn="1">
            <p:custDataLst>
              <p:tags r:id="rId52"/>
            </p:custDataLst>
          </p:nvPr>
        </p:nvSpPr>
        <p:spPr>
          <a:xfrm>
            <a:off x="10815999" y="432000"/>
            <a:ext cx="944001" cy="5994000"/>
          </a:xfrm>
          <a:prstGeom prst="rect">
            <a:avLst/>
          </a:prstGeom>
          <a:noFill/>
          <a:ln w="12700" cap="flat" cmpd="sng" algn="ctr">
            <a:solidFill>
              <a:srgbClr val="73A039">
                <a:alpha val="4000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39" name="Rectangle 38" hidden="1">
            <a:extLst>
              <a:ext uri="{FF2B5EF4-FFF2-40B4-BE49-F238E27FC236}">
                <a16:creationId xmlns:a16="http://schemas.microsoft.com/office/drawing/2014/main" id="{E3324983-B0E0-42AA-A00A-5A66B01F7958}"/>
              </a:ext>
            </a:extLst>
          </p:cNvPr>
          <p:cNvSpPr/>
          <p:nvPr userDrawn="1"/>
        </p:nvSpPr>
        <p:spPr>
          <a:xfrm>
            <a:off x="0" y="0"/>
            <a:ext cx="322889" cy="324000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noProof="0" dirty="0" err="1"/>
          </a:p>
        </p:txBody>
      </p:sp>
      <p:sp>
        <p:nvSpPr>
          <p:cNvPr id="40" name="Rectangle 39" hidden="1">
            <a:extLst>
              <a:ext uri="{FF2B5EF4-FFF2-40B4-BE49-F238E27FC236}">
                <a16:creationId xmlns:a16="http://schemas.microsoft.com/office/drawing/2014/main" id="{D8351CCF-3908-49FE-90F9-E25557E32AA3}"/>
              </a:ext>
            </a:extLst>
          </p:cNvPr>
          <p:cNvSpPr/>
          <p:nvPr userDrawn="1"/>
        </p:nvSpPr>
        <p:spPr>
          <a:xfrm>
            <a:off x="11866327" y="6536129"/>
            <a:ext cx="322889" cy="324000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noProof="0" dirty="0" err="1"/>
          </a:p>
        </p:txBody>
      </p:sp>
      <p:pic>
        <p:nvPicPr>
          <p:cNvPr id="42" name="Logo Nestle">
            <a:extLst>
              <a:ext uri="{FF2B5EF4-FFF2-40B4-BE49-F238E27FC236}">
                <a16:creationId xmlns:a16="http://schemas.microsoft.com/office/drawing/2014/main" id="{7C238445-F6E7-4C5F-8252-6983091387D1}"/>
              </a:ext>
            </a:extLst>
          </p:cNvPr>
          <p:cNvPicPr>
            <a:picLocks noChangeAspect="1"/>
          </p:cNvPicPr>
          <p:nvPr userDrawn="1"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572" y="6304381"/>
            <a:ext cx="1541154" cy="41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9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95" r:id="rId2"/>
    <p:sldLayoutId id="2147483781" r:id="rId3"/>
    <p:sldLayoutId id="2147483765" r:id="rId4"/>
    <p:sldLayoutId id="2147483732" r:id="rId5"/>
    <p:sldLayoutId id="2147483755" r:id="rId6"/>
    <p:sldLayoutId id="2147483743" r:id="rId7"/>
    <p:sldLayoutId id="2147483744" r:id="rId8"/>
    <p:sldLayoutId id="2147483789" r:id="rId9"/>
    <p:sldLayoutId id="2147483793" r:id="rId10"/>
    <p:sldLayoutId id="2147483788" r:id="rId11"/>
    <p:sldLayoutId id="2147483786" r:id="rId12"/>
    <p:sldLayoutId id="2147483783" r:id="rId13"/>
    <p:sldLayoutId id="2147483796" r:id="rId14"/>
    <p:sldLayoutId id="2147483784" r:id="rId15"/>
    <p:sldLayoutId id="2147483766" r:id="rId16"/>
    <p:sldLayoutId id="2147483767" r:id="rId17"/>
    <p:sldLayoutId id="2147483782" r:id="rId18"/>
    <p:sldLayoutId id="2147483769" r:id="rId19"/>
    <p:sldLayoutId id="2147483797" r:id="rId20"/>
    <p:sldLayoutId id="2147483770" r:id="rId21"/>
    <p:sldLayoutId id="2147483771" r:id="rId22"/>
    <p:sldLayoutId id="2147483772" r:id="rId23"/>
    <p:sldLayoutId id="2147483773" r:id="rId24"/>
    <p:sldLayoutId id="2147483774" r:id="rId25"/>
    <p:sldLayoutId id="2147483775" r:id="rId26"/>
    <p:sldLayoutId id="2147483790" r:id="rId27"/>
    <p:sldLayoutId id="2147483794" r:id="rId28"/>
    <p:sldLayoutId id="2147483791" r:id="rId29"/>
    <p:sldLayoutId id="2147483792" r:id="rId30"/>
    <p:sldLayoutId id="2147483776" r:id="rId31"/>
    <p:sldLayoutId id="2147483798" r:id="rId32"/>
    <p:sldLayoutId id="2147483777" r:id="rId33"/>
    <p:sldLayoutId id="2147483778" r:id="rId34"/>
    <p:sldLayoutId id="2147483779" r:id="rId35"/>
    <p:sldLayoutId id="2147483768" r:id="rId36"/>
    <p:sldLayoutId id="2147483760" r:id="rId37"/>
    <p:sldLayoutId id="2147483751" r:id="rId38"/>
    <p:sldLayoutId id="2147483799" r:id="rId39"/>
  </p:sldLayoutIdLst>
  <p:hf hdr="0"/>
  <p:txStyles>
    <p:titleStyle>
      <a:lvl1pPr algn="l" defTabSz="914400" rtl="0" eaLnBrk="1" latinLnBrk="0" hangingPunct="1">
        <a:lnSpc>
          <a:spcPct val="83000"/>
        </a:lnSpc>
        <a:spcBef>
          <a:spcPct val="0"/>
        </a:spcBef>
        <a:buNone/>
        <a:defRPr sz="2600" b="1" kern="1200">
          <a:solidFill>
            <a:srgbClr val="0067A0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2000" b="1" kern="1200">
          <a:solidFill>
            <a:schemeClr val="tx2"/>
          </a:solidFill>
          <a:latin typeface="+mj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tabLst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180000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0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1000" b="1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10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​"/>
        <a:defRPr sz="6000" b="1" kern="1200" baseline="0">
          <a:solidFill>
            <a:schemeClr val="tx2"/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72" userDrawn="1">
          <p15:clr>
            <a:srgbClr val="F26B43"/>
          </p15:clr>
        </p15:guide>
        <p15:guide id="4" orient="horz" pos="997" userDrawn="1">
          <p15:clr>
            <a:srgbClr val="F26B43"/>
          </p15:clr>
        </p15:guide>
        <p15:guide id="5" pos="271" userDrawn="1">
          <p15:clr>
            <a:srgbClr val="F26B43"/>
          </p15:clr>
        </p15:guide>
        <p15:guide id="6" pos="7414" userDrawn="1">
          <p15:clr>
            <a:srgbClr val="F26B43"/>
          </p15:clr>
        </p15:guide>
        <p15:guide id="7" orient="horz" pos="1079" userDrawn="1">
          <p15:clr>
            <a:srgbClr val="F26B43"/>
          </p15:clr>
        </p15:guide>
        <p15:guide id="8" orient="horz" pos="4047" userDrawn="1">
          <p15:clr>
            <a:srgbClr val="F26B43"/>
          </p15:clr>
        </p15:guide>
        <p15:guide id="9" pos="204" userDrawn="1">
          <p15:clr>
            <a:srgbClr val="A4A3A4"/>
          </p15:clr>
        </p15:guide>
        <p15:guide id="10" pos="7474" userDrawn="1">
          <p15:clr>
            <a:srgbClr val="A4A3A4"/>
          </p15:clr>
        </p15:guide>
        <p15:guide id="11" orient="horz" pos="4115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cid:image001.png@01D60F2D.831896A0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678D3F61-5B81-4BA9-B09F-06F12B2063E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 hidden="1">
            <a:extLst>
              <a:ext uri="{FF2B5EF4-FFF2-40B4-BE49-F238E27FC236}">
                <a16:creationId xmlns:a16="http://schemas.microsoft.com/office/drawing/2014/main" id="{35F0BED1-4B13-48D3-B208-EE87F0A9DF5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 hidden="1">
            <a:extLst>
              <a:ext uri="{FF2B5EF4-FFF2-40B4-BE49-F238E27FC236}">
                <a16:creationId xmlns:a16="http://schemas.microsoft.com/office/drawing/2014/main" id="{F9DC7850-E33F-4373-ACB3-0AF961CB1EC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GB" dirty="0"/>
              <a:t>0	0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68824475-2A35-407E-9FC5-D11E0639C6B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038" b="15038"/>
          <a:stretch>
            <a:fillRect/>
          </a:stretch>
        </p:blipFill>
        <p:spPr>
          <a:xfrm>
            <a:off x="324000" y="1153016"/>
            <a:ext cx="11541600" cy="5379849"/>
          </a:xfrm>
        </p:spPr>
      </p:pic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1BC1D47C-2B96-4B7D-B156-7F117B0CE084}"/>
              </a:ext>
            </a:extLst>
          </p:cNvPr>
          <p:cNvSpPr txBox="1">
            <a:spLocks/>
          </p:cNvSpPr>
          <p:nvPr/>
        </p:nvSpPr>
        <p:spPr>
          <a:xfrm>
            <a:off x="769353" y="4962186"/>
            <a:ext cx="4346932" cy="658034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000" b="1" kern="1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GB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stle Text TF VN Book" panose="00000500000000000000" pitchFamily="2" charset="0"/>
              </a:rPr>
              <a:t>Binu</a:t>
            </a:r>
            <a:r>
              <a:rPr lang="en-GB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stle Text TF VN Book" panose="00000500000000000000" pitchFamily="2" charset="0"/>
              </a:rPr>
              <a:t> Jacob, CEO of Nestlé Vietnam </a:t>
            </a:r>
          </a:p>
          <a:p>
            <a:r>
              <a:rPr lang="en-GB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stle Text TF VN Book" panose="00000500000000000000" pitchFamily="2" charset="0"/>
              </a:rPr>
              <a:t>Hanoi, 25</a:t>
            </a:r>
            <a:r>
              <a:rPr lang="en-GB" sz="1600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stle Text TF VN Book" panose="00000500000000000000" pitchFamily="2" charset="0"/>
              </a:rPr>
              <a:t>th</a:t>
            </a:r>
            <a:r>
              <a:rPr lang="en-GB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stle Text TF VN Book" panose="00000500000000000000" pitchFamily="2" charset="0"/>
              </a:rPr>
              <a:t> September 2020</a:t>
            </a:r>
          </a:p>
        </p:txBody>
      </p:sp>
      <p:sp>
        <p:nvSpPr>
          <p:cNvPr id="21" name="Title 12">
            <a:extLst>
              <a:ext uri="{FF2B5EF4-FFF2-40B4-BE49-F238E27FC236}">
                <a16:creationId xmlns:a16="http://schemas.microsoft.com/office/drawing/2014/main" id="{DDFC55F2-3D79-413D-88B0-14400832D599}"/>
              </a:ext>
            </a:extLst>
          </p:cNvPr>
          <p:cNvSpPr txBox="1">
            <a:spLocks/>
          </p:cNvSpPr>
          <p:nvPr/>
        </p:nvSpPr>
        <p:spPr>
          <a:xfrm>
            <a:off x="769352" y="3292811"/>
            <a:ext cx="10046131" cy="143446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0" dirty="0">
                <a:solidFill>
                  <a:srgbClr val="002060"/>
                </a:solidFill>
                <a:latin typeface="Nestle Brush" panose="00000500000000000000" pitchFamily="2" charset="0"/>
              </a:rPr>
              <a:t>Sailing THROUGH the STORM</a:t>
            </a:r>
          </a:p>
          <a:p>
            <a:r>
              <a:rPr lang="en-US" sz="2800" b="0" dirty="0">
                <a:solidFill>
                  <a:srgbClr val="002060"/>
                </a:solidFill>
                <a:latin typeface="Nestle Brush" panose="00000500000000000000" pitchFamily="2" charset="0"/>
              </a:rPr>
              <a:t>how Nestlé Vietnam is overcoming COVid-19 challenges</a:t>
            </a:r>
            <a:endParaRPr lang="en-GB" sz="4800" b="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1613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589C1-CBD7-427E-AB31-463B8A221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TAKEAWAYS 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17BF6-1F5A-4577-8900-E21954BDA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9F41-7C5F-4CE3-9AF7-0D00511247D1}" type="datetime3">
              <a:rPr lang="en-GB" smtClean="0"/>
              <a:pPr/>
              <a:t>22 September, 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A997BF-9E6D-4059-B7E5-9555B2752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D3B8B2-6031-4F37-940B-A80D9E6E3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AD320-0145-465E-81D8-601FAF273452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1BBAC73-2D4B-43FC-B1FF-49EBB1A6E1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sz="2800" dirty="0"/>
              <a:t> Bring structure, clarity and calmness to the chaos &amp; confusion</a:t>
            </a:r>
          </a:p>
          <a:p>
            <a:pPr marL="342900" indent="-342900">
              <a:buFont typeface="+mj-lt"/>
              <a:buAutoNum type="arabicPeriod"/>
            </a:pPr>
            <a:endParaRPr lang="en-US" sz="2800" dirty="0"/>
          </a:p>
          <a:p>
            <a:pPr marL="342900" indent="-342900">
              <a:buFont typeface="+mj-lt"/>
              <a:buAutoNum type="arabicPeriod"/>
            </a:pPr>
            <a:r>
              <a:rPr lang="en-US" sz="2800" dirty="0"/>
              <a:t> People first. Everything else second.</a:t>
            </a:r>
          </a:p>
          <a:p>
            <a:pPr marL="342900" indent="-342900">
              <a:buFont typeface="+mj-lt"/>
              <a:buAutoNum type="arabicPeriod"/>
            </a:pPr>
            <a:endParaRPr lang="en-US" sz="2800" dirty="0"/>
          </a:p>
          <a:p>
            <a:pPr marL="342900" indent="-342900">
              <a:buFont typeface="+mj-lt"/>
              <a:buAutoNum type="arabicPeriod"/>
            </a:pPr>
            <a:r>
              <a:rPr lang="en-US" sz="2800" dirty="0"/>
              <a:t> Communicate. Communicate. Communicate.</a:t>
            </a:r>
          </a:p>
          <a:p>
            <a:pPr marL="342900" indent="-342900">
              <a:buFont typeface="+mj-lt"/>
              <a:buAutoNum type="arabicPeriod"/>
            </a:pPr>
            <a:endParaRPr lang="en-US" sz="2800" dirty="0"/>
          </a:p>
          <a:p>
            <a:pPr marL="342900" indent="-342900">
              <a:buFont typeface="+mj-lt"/>
              <a:buAutoNum type="arabicPeriod"/>
            </a:pPr>
            <a:r>
              <a:rPr lang="en-US" sz="2800" dirty="0"/>
              <a:t> Act fast. Done is better than perfect.</a:t>
            </a:r>
          </a:p>
          <a:p>
            <a:pPr marL="342900" indent="-342900">
              <a:buFont typeface="+mj-lt"/>
              <a:buAutoNum type="arabicPeriod"/>
            </a:pPr>
            <a:endParaRPr lang="en-US" sz="2800" dirty="0"/>
          </a:p>
          <a:p>
            <a:pPr marL="342900" indent="-342900">
              <a:buFont typeface="+mj-lt"/>
              <a:buAutoNum type="arabicPeriod"/>
            </a:pPr>
            <a:r>
              <a:rPr lang="en-US" sz="2800" dirty="0"/>
              <a:t> A crisis is a time to give. Not take.</a:t>
            </a:r>
          </a:p>
          <a:p>
            <a:pPr marL="342900" indent="-342900">
              <a:buFont typeface="+mj-lt"/>
              <a:buAutoNum type="arabicPeriod"/>
            </a:pPr>
            <a:endParaRPr lang="en-US" sz="2800" dirty="0"/>
          </a:p>
          <a:p>
            <a:pPr marL="342900" indent="-342900">
              <a:buFont typeface="+mj-lt"/>
              <a:buAutoNum type="arabicPeriod"/>
            </a:pPr>
            <a:endParaRPr lang="en-US" sz="2800" dirty="0"/>
          </a:p>
          <a:p>
            <a:pPr marL="342900" indent="-342900">
              <a:buFont typeface="+mj-lt"/>
              <a:buAutoNum type="arabicPeriod"/>
            </a:pPr>
            <a:endParaRPr lang="en-US" sz="2800" dirty="0"/>
          </a:p>
          <a:p>
            <a:pPr marL="342900" indent="-342900">
              <a:buFont typeface="+mj-lt"/>
              <a:buAutoNum type="arabicPeriod"/>
            </a:pPr>
            <a:endParaRPr lang="en-US" sz="2800" dirty="0"/>
          </a:p>
          <a:p>
            <a:pPr marL="342900" indent="-342900">
              <a:buFont typeface="+mj-lt"/>
              <a:buAutoNum type="arabicPeriod"/>
            </a:pPr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603109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678D3F61-5B81-4BA9-B09F-06F12B2063E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 hidden="1">
            <a:extLst>
              <a:ext uri="{FF2B5EF4-FFF2-40B4-BE49-F238E27FC236}">
                <a16:creationId xmlns:a16="http://schemas.microsoft.com/office/drawing/2014/main" id="{35F0BED1-4B13-48D3-B208-EE87F0A9DF5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 hidden="1">
            <a:extLst>
              <a:ext uri="{FF2B5EF4-FFF2-40B4-BE49-F238E27FC236}">
                <a16:creationId xmlns:a16="http://schemas.microsoft.com/office/drawing/2014/main" id="{F9DC7850-E33F-4373-ACB3-0AF961CB1EC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GB" dirty="0"/>
              <a:t>0	0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68824475-2A35-407E-9FC5-D11E0639C6B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673" y="1140928"/>
            <a:ext cx="11464654" cy="5553036"/>
          </a:xfrm>
        </p:spPr>
      </p:pic>
      <p:sp>
        <p:nvSpPr>
          <p:cNvPr id="21" name="Title 12">
            <a:extLst>
              <a:ext uri="{FF2B5EF4-FFF2-40B4-BE49-F238E27FC236}">
                <a16:creationId xmlns:a16="http://schemas.microsoft.com/office/drawing/2014/main" id="{DDFC55F2-3D79-413D-88B0-14400832D599}"/>
              </a:ext>
            </a:extLst>
          </p:cNvPr>
          <p:cNvSpPr txBox="1">
            <a:spLocks/>
          </p:cNvSpPr>
          <p:nvPr/>
        </p:nvSpPr>
        <p:spPr>
          <a:xfrm>
            <a:off x="8125427" y="3339111"/>
            <a:ext cx="3842795" cy="107084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0" dirty="0">
                <a:solidFill>
                  <a:schemeClr val="tx2">
                    <a:lumMod val="75000"/>
                  </a:schemeClr>
                </a:solidFill>
                <a:latin typeface="Nestle Brush" panose="00000500000000000000" pitchFamily="2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511571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C410F-3C50-4294-A064-1FD2C1F78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365" y="432000"/>
            <a:ext cx="11327999" cy="1150938"/>
          </a:xfrm>
        </p:spPr>
        <p:txBody>
          <a:bodyPr/>
          <a:lstStyle/>
          <a:p>
            <a:r>
              <a:rPr lang="de-DE" dirty="0"/>
              <a:t>NESTLÉ IN VIETNAM</a:t>
            </a:r>
          </a:p>
        </p:txBody>
      </p:sp>
      <p:sp>
        <p:nvSpPr>
          <p:cNvPr id="7" name="Rectangle 129">
            <a:extLst>
              <a:ext uri="{FF2B5EF4-FFF2-40B4-BE49-F238E27FC236}">
                <a16:creationId xmlns:a16="http://schemas.microsoft.com/office/drawing/2014/main" id="{A1C0D062-C515-40E3-8C90-C6B65FB011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7960" y="4842105"/>
            <a:ext cx="4039888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altLang="en-US" sz="24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Nestle Text TF AR Book" panose="00000500000000000000" pitchFamily="2" charset="0"/>
                <a:cs typeface="Nestle Text TF AR Book" panose="00000500000000000000" pitchFamily="2" charset="0"/>
              </a:rPr>
              <a:t>No. 1 Coffee </a:t>
            </a:r>
            <a:r>
              <a:rPr lang="en-US" altLang="en-US" sz="16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Nestle Text TF AR Book" panose="00000500000000000000" pitchFamily="2" charset="0"/>
                <a:cs typeface="Nestle Text TF AR Book" panose="00000500000000000000" pitchFamily="2" charset="0"/>
              </a:rPr>
              <a:t>Buyer in Vietnam</a:t>
            </a:r>
          </a:p>
          <a:p>
            <a:pPr lvl="0">
              <a:defRPr/>
            </a:pPr>
            <a:endParaRPr lang="en-US" altLang="en-US" sz="1100" b="1" kern="0" dirty="0">
              <a:solidFill>
                <a:schemeClr val="tx1">
                  <a:lumMod val="65000"/>
                  <a:lumOff val="35000"/>
                </a:schemeClr>
              </a:solidFill>
              <a:latin typeface="Nestle Text TF AR Book" panose="00000500000000000000" pitchFamily="2" charset="0"/>
              <a:cs typeface="Nestle Text TF AR Book" panose="00000500000000000000" pitchFamily="2" charset="0"/>
            </a:endParaRPr>
          </a:p>
          <a:p>
            <a:pPr lvl="0">
              <a:defRPr/>
            </a:pPr>
            <a:r>
              <a:rPr lang="en-US" altLang="en-US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Nestle Text TF AR Book" panose="00000500000000000000" pitchFamily="2" charset="0"/>
                <a:cs typeface="Nestle Text TF AR Book" panose="00000500000000000000" pitchFamily="2" charset="0"/>
              </a:rPr>
              <a:t>21,000</a:t>
            </a:r>
            <a:r>
              <a:rPr lang="en-US" altLang="en-US" sz="16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Nestle Text TF AR Book" panose="00000500000000000000" pitchFamily="2" charset="0"/>
                <a:cs typeface="Nestle Text TF AR Book" panose="00000500000000000000" pitchFamily="2" charset="0"/>
              </a:rPr>
              <a:t> farmer households 4C verified</a:t>
            </a:r>
          </a:p>
          <a:p>
            <a:pPr>
              <a:defRPr/>
            </a:pPr>
            <a:r>
              <a:rPr lang="en-US" altLang="en-US" sz="16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Nestle Text TF AR Book" panose="00000500000000000000" pitchFamily="2" charset="0"/>
                <a:cs typeface="Nestle Text TF AR Book" panose="00000500000000000000" pitchFamily="2" charset="0"/>
              </a:rPr>
              <a:t>230,000 Training sessions for</a:t>
            </a:r>
            <a:r>
              <a:rPr lang="en-US" altLang="en-US" sz="14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Nestle Text TF AR Book" panose="00000500000000000000" pitchFamily="2" charset="0"/>
                <a:cs typeface="Nestle Text TF AR Book" panose="00000500000000000000" pitchFamily="2" charset="0"/>
              </a:rPr>
              <a:t> farmers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86B8AB-F6E1-4572-B484-13484006E377}"/>
              </a:ext>
            </a:extLst>
          </p:cNvPr>
          <p:cNvSpPr txBox="1"/>
          <p:nvPr/>
        </p:nvSpPr>
        <p:spPr>
          <a:xfrm>
            <a:off x="2154411" y="5177780"/>
            <a:ext cx="26545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Nestle Text TF AR Book" panose="00000500000000000000" pitchFamily="2" charset="0"/>
                <a:cs typeface="Nestle Text TF AR Book" panose="00000500000000000000" pitchFamily="2" charset="0"/>
              </a:rPr>
              <a:t>4 + 2 Factories</a:t>
            </a:r>
          </a:p>
        </p:txBody>
      </p:sp>
      <p:sp>
        <p:nvSpPr>
          <p:cNvPr id="9" name="AutoShape 6" descr="http://icons.iconarchive.com/icons/iconsmind/outline/128/Coffee-Bean-icon.png">
            <a:extLst>
              <a:ext uri="{FF2B5EF4-FFF2-40B4-BE49-F238E27FC236}">
                <a16:creationId xmlns:a16="http://schemas.microsoft.com/office/drawing/2014/main" id="{D8C2685D-3491-4F5C-A55D-9FCCA8DD00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AutoShape 8" descr="http://icons.iconarchive.com/icons/iconsmind/outline/128/Coffee-Bean-icon.png">
            <a:extLst>
              <a:ext uri="{FF2B5EF4-FFF2-40B4-BE49-F238E27FC236}">
                <a16:creationId xmlns:a16="http://schemas.microsoft.com/office/drawing/2014/main" id="{1114DFC5-A925-4D7C-B21F-2ACD4E968A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E225B3A-9813-443B-9FF3-C33805BE5BB6}"/>
              </a:ext>
            </a:extLst>
          </p:cNvPr>
          <p:cNvSpPr/>
          <p:nvPr/>
        </p:nvSpPr>
        <p:spPr>
          <a:xfrm>
            <a:off x="2186205" y="3332015"/>
            <a:ext cx="11063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sz="24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Nestle Text TF AR Book" panose="00000500000000000000" pitchFamily="2" charset="0"/>
                <a:cs typeface="Nestle Text TF AR Book" panose="00000500000000000000" pitchFamily="2" charset="0"/>
              </a:rPr>
              <a:t>~2800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9FF1F9-B030-406C-BC4E-FDD3C00FB246}"/>
              </a:ext>
            </a:extLst>
          </p:cNvPr>
          <p:cNvSpPr/>
          <p:nvPr/>
        </p:nvSpPr>
        <p:spPr>
          <a:xfrm>
            <a:off x="3215262" y="3399514"/>
            <a:ext cx="12586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sz="16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Nestle Text TF AR Book" panose="00000500000000000000" pitchFamily="2" charset="0"/>
                <a:cs typeface="Nestle Text TF AR Book" panose="00000500000000000000" pitchFamily="2" charset="0"/>
              </a:rPr>
              <a:t>Employees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5E5C2F-3083-4F59-A253-A4E299F531C5}"/>
              </a:ext>
            </a:extLst>
          </p:cNvPr>
          <p:cNvSpPr txBox="1"/>
          <p:nvPr/>
        </p:nvSpPr>
        <p:spPr>
          <a:xfrm>
            <a:off x="7759707" y="1665008"/>
            <a:ext cx="288995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Nestle Text TF AR Book" panose="00000500000000000000" pitchFamily="2" charset="0"/>
                <a:cs typeface="Nestle Text TF AR Book" panose="00000500000000000000" pitchFamily="2" charset="0"/>
              </a:rPr>
              <a:t>~CHF700 Mio </a:t>
            </a:r>
          </a:p>
          <a:p>
            <a:pPr>
              <a:defRPr/>
            </a:pPr>
            <a:r>
              <a:rPr lang="en-US" sz="14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Nestle Text TF AR Book" panose="00000500000000000000" pitchFamily="2" charset="0"/>
                <a:cs typeface="Nestle Text TF AR Book" panose="00000500000000000000" pitchFamily="2" charset="0"/>
              </a:rPr>
              <a:t>Invested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E66B3B3-885A-419D-BF31-F01DD2EB53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2" b="89272" l="1538" r="98462">
                        <a14:foregroundMark x1="15769" y1="34100" x2="15769" y2="34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474" y="4833742"/>
            <a:ext cx="988818" cy="992621"/>
          </a:xfrm>
          <a:prstGeom prst="ellipse">
            <a:avLst/>
          </a:prstGeom>
          <a:ln w="38100">
            <a:solidFill>
              <a:srgbClr val="FF0000"/>
            </a:solidFill>
          </a:ln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F8EBCD9D-E506-4578-8E63-1C6655721B3A}"/>
              </a:ext>
            </a:extLst>
          </p:cNvPr>
          <p:cNvGrpSpPr/>
          <p:nvPr/>
        </p:nvGrpSpPr>
        <p:grpSpPr>
          <a:xfrm>
            <a:off x="6411584" y="1455459"/>
            <a:ext cx="1049829" cy="1049829"/>
            <a:chOff x="8193954" y="881214"/>
            <a:chExt cx="1049829" cy="1049829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943B2A4-08DD-4259-95B6-2C427289EAA0}"/>
                </a:ext>
              </a:extLst>
            </p:cNvPr>
            <p:cNvSpPr/>
            <p:nvPr/>
          </p:nvSpPr>
          <p:spPr>
            <a:xfrm>
              <a:off x="8193954" y="881214"/>
              <a:ext cx="1049829" cy="1049829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Nestle Text TF AR Book" panose="00000500000000000000" pitchFamily="2" charset="0"/>
                <a:cs typeface="Nestle Text TF AR Book" panose="00000500000000000000" pitchFamily="2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6C4E8F58-6CE2-4A24-8BE1-81A05CAE5516}"/>
                </a:ext>
              </a:extLst>
            </p:cNvPr>
            <p:cNvSpPr/>
            <p:nvPr/>
          </p:nvSpPr>
          <p:spPr>
            <a:xfrm>
              <a:off x="8258234" y="945494"/>
              <a:ext cx="921269" cy="921269"/>
            </a:xfrm>
            <a:prstGeom prst="ellipse">
              <a:avLst/>
            </a:prstGeom>
            <a:solidFill>
              <a:srgbClr val="FF0000"/>
            </a:solidFill>
            <a:ln w="381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Nestle Text TF AR Book" panose="00000500000000000000" pitchFamily="2" charset="0"/>
                <a:cs typeface="Nestle Text TF AR Book" panose="00000500000000000000" pitchFamily="2" charset="0"/>
              </a:endParaRPr>
            </a:p>
          </p:txBody>
        </p:sp>
        <p:grpSp>
          <p:nvGrpSpPr>
            <p:cNvPr id="33" name="Group 127">
              <a:extLst>
                <a:ext uri="{FF2B5EF4-FFF2-40B4-BE49-F238E27FC236}">
                  <a16:creationId xmlns:a16="http://schemas.microsoft.com/office/drawing/2014/main" id="{BA67FB4D-C973-4B7B-91F6-3A3F5A401268}"/>
                </a:ext>
              </a:extLst>
            </p:cNvPr>
            <p:cNvGrpSpPr/>
            <p:nvPr/>
          </p:nvGrpSpPr>
          <p:grpSpPr>
            <a:xfrm>
              <a:off x="8381495" y="1146690"/>
              <a:ext cx="639434" cy="426335"/>
              <a:chOff x="2141517" y="2373325"/>
              <a:chExt cx="476251" cy="314325"/>
            </a:xfrm>
            <a:solidFill>
              <a:schemeClr val="tx1"/>
            </a:solidFill>
          </p:grpSpPr>
          <p:sp>
            <p:nvSpPr>
              <p:cNvPr id="34" name="Rectangle 22">
                <a:extLst>
                  <a:ext uri="{FF2B5EF4-FFF2-40B4-BE49-F238E27FC236}">
                    <a16:creationId xmlns:a16="http://schemas.microsoft.com/office/drawing/2014/main" id="{A7EB8160-6C5E-4FCF-B11A-472521F485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0255" y="2678125"/>
                <a:ext cx="387350" cy="952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Nestle Text TF AR Book" panose="00000500000000000000" pitchFamily="2" charset="0"/>
                  <a:cs typeface="Nestle Text TF AR Book" panose="00000500000000000000" pitchFamily="2" charset="0"/>
                </a:endParaRPr>
              </a:p>
            </p:txBody>
          </p:sp>
          <p:sp>
            <p:nvSpPr>
              <p:cNvPr id="35" name="Rectangle 23">
                <a:extLst>
                  <a:ext uri="{FF2B5EF4-FFF2-40B4-BE49-F238E27FC236}">
                    <a16:creationId xmlns:a16="http://schemas.microsoft.com/office/drawing/2014/main" id="{761E0EFE-CBFB-4C17-8FD1-657498A8B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7755" y="2468575"/>
                <a:ext cx="69850" cy="2095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Nestle Text TF AR Book" panose="00000500000000000000" pitchFamily="2" charset="0"/>
                  <a:cs typeface="Nestle Text TF AR Book" panose="00000500000000000000" pitchFamily="2" charset="0"/>
                </a:endParaRPr>
              </a:p>
            </p:txBody>
          </p:sp>
          <p:sp>
            <p:nvSpPr>
              <p:cNvPr id="36" name="Rectangle 24">
                <a:extLst>
                  <a:ext uri="{FF2B5EF4-FFF2-40B4-BE49-F238E27FC236}">
                    <a16:creationId xmlns:a16="http://schemas.microsoft.com/office/drawing/2014/main" id="{D8BD197B-6654-4626-8AD4-FE3AB126A3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8380" y="2547950"/>
                <a:ext cx="69850" cy="13017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Nestle Text TF AR Book" panose="00000500000000000000" pitchFamily="2" charset="0"/>
                  <a:cs typeface="Nestle Text TF AR Book" panose="00000500000000000000" pitchFamily="2" charset="0"/>
                </a:endParaRPr>
              </a:p>
            </p:txBody>
          </p:sp>
          <p:sp>
            <p:nvSpPr>
              <p:cNvPr id="37" name="Rectangle 25">
                <a:extLst>
                  <a:ext uri="{FF2B5EF4-FFF2-40B4-BE49-F238E27FC236}">
                    <a16:creationId xmlns:a16="http://schemas.microsoft.com/office/drawing/2014/main" id="{90026B37-19D4-4EF0-A1D6-1C6DDA347D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9005" y="2592400"/>
                <a:ext cx="69850" cy="8572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Nestle Text TF AR Book" panose="00000500000000000000" pitchFamily="2" charset="0"/>
                  <a:cs typeface="Nestle Text TF AR Book" panose="00000500000000000000" pitchFamily="2" charset="0"/>
                </a:endParaRPr>
              </a:p>
            </p:txBody>
          </p:sp>
          <p:sp>
            <p:nvSpPr>
              <p:cNvPr id="38" name="Rectangle 26">
                <a:extLst>
                  <a:ext uri="{FF2B5EF4-FFF2-40B4-BE49-F238E27FC236}">
                    <a16:creationId xmlns:a16="http://schemas.microsoft.com/office/drawing/2014/main" id="{E2421C7A-503B-45FF-9E46-74C6E6CB5D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79630" y="2551125"/>
                <a:ext cx="69850" cy="1270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Nestle Text TF AR Book" panose="00000500000000000000" pitchFamily="2" charset="0"/>
                  <a:cs typeface="Nestle Text TF AR Book" panose="00000500000000000000" pitchFamily="2" charset="0"/>
                </a:endParaRPr>
              </a:p>
            </p:txBody>
          </p:sp>
          <p:sp>
            <p:nvSpPr>
              <p:cNvPr id="39" name="Rectangle 27">
                <a:extLst>
                  <a:ext uri="{FF2B5EF4-FFF2-40B4-BE49-F238E27FC236}">
                    <a16:creationId xmlns:a16="http://schemas.microsoft.com/office/drawing/2014/main" id="{0780FEBE-70C9-45AE-9097-C1D0E11FED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0255" y="2587637"/>
                <a:ext cx="68263" cy="9048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Nestle Text TF AR Book" panose="00000500000000000000" pitchFamily="2" charset="0"/>
                  <a:cs typeface="Nestle Text TF AR Book" panose="00000500000000000000" pitchFamily="2" charset="0"/>
                </a:endParaRPr>
              </a:p>
            </p:txBody>
          </p:sp>
          <p:sp>
            <p:nvSpPr>
              <p:cNvPr id="40" name="Freeform 28">
                <a:extLst>
                  <a:ext uri="{FF2B5EF4-FFF2-40B4-BE49-F238E27FC236}">
                    <a16:creationId xmlns:a16="http://schemas.microsoft.com/office/drawing/2014/main" id="{341C94A8-FFCC-4129-9658-EA2BB2C376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1517" y="2559062"/>
                <a:ext cx="36513" cy="38100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22" y="0"/>
                  </a:cxn>
                  <a:cxn ang="0">
                    <a:pos x="27" y="0"/>
                  </a:cxn>
                  <a:cxn ang="0">
                    <a:pos x="32" y="1"/>
                  </a:cxn>
                  <a:cxn ang="0">
                    <a:pos x="36" y="3"/>
                  </a:cxn>
                  <a:cxn ang="0">
                    <a:pos x="40" y="7"/>
                  </a:cxn>
                  <a:cxn ang="0">
                    <a:pos x="42" y="10"/>
                  </a:cxn>
                  <a:cxn ang="0">
                    <a:pos x="45" y="15"/>
                  </a:cxn>
                  <a:cxn ang="0">
                    <a:pos x="46" y="18"/>
                  </a:cxn>
                  <a:cxn ang="0">
                    <a:pos x="46" y="23"/>
                  </a:cxn>
                  <a:cxn ang="0">
                    <a:pos x="46" y="23"/>
                  </a:cxn>
                  <a:cxn ang="0">
                    <a:pos x="46" y="28"/>
                  </a:cxn>
                  <a:cxn ang="0">
                    <a:pos x="45" y="32"/>
                  </a:cxn>
                  <a:cxn ang="0">
                    <a:pos x="42" y="36"/>
                  </a:cxn>
                  <a:cxn ang="0">
                    <a:pos x="40" y="39"/>
                  </a:cxn>
                  <a:cxn ang="0">
                    <a:pos x="36" y="43"/>
                  </a:cxn>
                  <a:cxn ang="0">
                    <a:pos x="32" y="44"/>
                  </a:cxn>
                  <a:cxn ang="0">
                    <a:pos x="27" y="45"/>
                  </a:cxn>
                  <a:cxn ang="0">
                    <a:pos x="22" y="47"/>
                  </a:cxn>
                  <a:cxn ang="0">
                    <a:pos x="22" y="47"/>
                  </a:cxn>
                  <a:cxn ang="0">
                    <a:pos x="19" y="45"/>
                  </a:cxn>
                  <a:cxn ang="0">
                    <a:pos x="14" y="44"/>
                  </a:cxn>
                  <a:cxn ang="0">
                    <a:pos x="10" y="43"/>
                  </a:cxn>
                  <a:cxn ang="0">
                    <a:pos x="6" y="39"/>
                  </a:cxn>
                  <a:cxn ang="0">
                    <a:pos x="4" y="36"/>
                  </a:cxn>
                  <a:cxn ang="0">
                    <a:pos x="1" y="32"/>
                  </a:cxn>
                  <a:cxn ang="0">
                    <a:pos x="0" y="28"/>
                  </a:cxn>
                  <a:cxn ang="0">
                    <a:pos x="0" y="23"/>
                  </a:cxn>
                  <a:cxn ang="0">
                    <a:pos x="0" y="23"/>
                  </a:cxn>
                  <a:cxn ang="0">
                    <a:pos x="0" y="18"/>
                  </a:cxn>
                  <a:cxn ang="0">
                    <a:pos x="1" y="15"/>
                  </a:cxn>
                  <a:cxn ang="0">
                    <a:pos x="4" y="10"/>
                  </a:cxn>
                  <a:cxn ang="0">
                    <a:pos x="6" y="7"/>
                  </a:cxn>
                  <a:cxn ang="0">
                    <a:pos x="10" y="3"/>
                  </a:cxn>
                  <a:cxn ang="0">
                    <a:pos x="14" y="1"/>
                  </a:cxn>
                  <a:cxn ang="0">
                    <a:pos x="19" y="0"/>
                  </a:cxn>
                  <a:cxn ang="0">
                    <a:pos x="22" y="0"/>
                  </a:cxn>
                  <a:cxn ang="0">
                    <a:pos x="22" y="0"/>
                  </a:cxn>
                </a:cxnLst>
                <a:rect l="0" t="0" r="r" b="b"/>
                <a:pathLst>
                  <a:path w="46" h="47">
                    <a:moveTo>
                      <a:pt x="22" y="0"/>
                    </a:moveTo>
                    <a:lnTo>
                      <a:pt x="22" y="0"/>
                    </a:lnTo>
                    <a:lnTo>
                      <a:pt x="27" y="0"/>
                    </a:lnTo>
                    <a:lnTo>
                      <a:pt x="32" y="1"/>
                    </a:lnTo>
                    <a:lnTo>
                      <a:pt x="36" y="3"/>
                    </a:lnTo>
                    <a:lnTo>
                      <a:pt x="40" y="7"/>
                    </a:lnTo>
                    <a:lnTo>
                      <a:pt x="42" y="10"/>
                    </a:lnTo>
                    <a:lnTo>
                      <a:pt x="45" y="15"/>
                    </a:lnTo>
                    <a:lnTo>
                      <a:pt x="46" y="18"/>
                    </a:lnTo>
                    <a:lnTo>
                      <a:pt x="46" y="23"/>
                    </a:lnTo>
                    <a:lnTo>
                      <a:pt x="46" y="23"/>
                    </a:lnTo>
                    <a:lnTo>
                      <a:pt x="46" y="28"/>
                    </a:lnTo>
                    <a:lnTo>
                      <a:pt x="45" y="32"/>
                    </a:lnTo>
                    <a:lnTo>
                      <a:pt x="42" y="36"/>
                    </a:lnTo>
                    <a:lnTo>
                      <a:pt x="40" y="39"/>
                    </a:lnTo>
                    <a:lnTo>
                      <a:pt x="36" y="43"/>
                    </a:lnTo>
                    <a:lnTo>
                      <a:pt x="32" y="44"/>
                    </a:lnTo>
                    <a:lnTo>
                      <a:pt x="27" y="45"/>
                    </a:lnTo>
                    <a:lnTo>
                      <a:pt x="22" y="47"/>
                    </a:lnTo>
                    <a:lnTo>
                      <a:pt x="22" y="47"/>
                    </a:lnTo>
                    <a:lnTo>
                      <a:pt x="19" y="45"/>
                    </a:lnTo>
                    <a:lnTo>
                      <a:pt x="14" y="44"/>
                    </a:lnTo>
                    <a:lnTo>
                      <a:pt x="10" y="43"/>
                    </a:lnTo>
                    <a:lnTo>
                      <a:pt x="6" y="39"/>
                    </a:lnTo>
                    <a:lnTo>
                      <a:pt x="4" y="36"/>
                    </a:lnTo>
                    <a:lnTo>
                      <a:pt x="1" y="32"/>
                    </a:lnTo>
                    <a:lnTo>
                      <a:pt x="0" y="28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1" y="15"/>
                    </a:lnTo>
                    <a:lnTo>
                      <a:pt x="4" y="10"/>
                    </a:lnTo>
                    <a:lnTo>
                      <a:pt x="6" y="7"/>
                    </a:lnTo>
                    <a:lnTo>
                      <a:pt x="10" y="3"/>
                    </a:lnTo>
                    <a:lnTo>
                      <a:pt x="14" y="1"/>
                    </a:lnTo>
                    <a:lnTo>
                      <a:pt x="19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Nestle Text TF AR Book" panose="00000500000000000000" pitchFamily="2" charset="0"/>
                  <a:cs typeface="Nestle Text TF AR Book" panose="00000500000000000000" pitchFamily="2" charset="0"/>
                </a:endParaRPr>
              </a:p>
            </p:txBody>
          </p:sp>
          <p:sp>
            <p:nvSpPr>
              <p:cNvPr id="41" name="Freeform 29">
                <a:extLst>
                  <a:ext uri="{FF2B5EF4-FFF2-40B4-BE49-F238E27FC236}">
                    <a16:creationId xmlns:a16="http://schemas.microsoft.com/office/drawing/2014/main" id="{7944B589-934C-4A55-B1BC-24D2D9C376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8555" y="2373325"/>
                <a:ext cx="49213" cy="47625"/>
              </a:xfrm>
              <a:custGeom>
                <a:avLst/>
                <a:gdLst/>
                <a:ahLst/>
                <a:cxnLst>
                  <a:cxn ang="0">
                    <a:pos x="62" y="0"/>
                  </a:cxn>
                  <a:cxn ang="0">
                    <a:pos x="0" y="1"/>
                  </a:cxn>
                  <a:cxn ang="0">
                    <a:pos x="22" y="29"/>
                  </a:cxn>
                  <a:cxn ang="0">
                    <a:pos x="43" y="59"/>
                  </a:cxn>
                  <a:cxn ang="0">
                    <a:pos x="62" y="0"/>
                  </a:cxn>
                </a:cxnLst>
                <a:rect l="0" t="0" r="r" b="b"/>
                <a:pathLst>
                  <a:path w="62" h="59">
                    <a:moveTo>
                      <a:pt x="62" y="0"/>
                    </a:moveTo>
                    <a:lnTo>
                      <a:pt x="0" y="1"/>
                    </a:lnTo>
                    <a:lnTo>
                      <a:pt x="22" y="29"/>
                    </a:lnTo>
                    <a:lnTo>
                      <a:pt x="43" y="59"/>
                    </a:lnTo>
                    <a:lnTo>
                      <a:pt x="62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Nestle Text TF AR Book" panose="00000500000000000000" pitchFamily="2" charset="0"/>
                  <a:cs typeface="Nestle Text TF AR Book" panose="00000500000000000000" pitchFamily="2" charset="0"/>
                </a:endParaRPr>
              </a:p>
            </p:txBody>
          </p:sp>
          <p:sp>
            <p:nvSpPr>
              <p:cNvPr id="42" name="Freeform 30">
                <a:extLst>
                  <a:ext uri="{FF2B5EF4-FFF2-40B4-BE49-F238E27FC236}">
                    <a16:creationId xmlns:a16="http://schemas.microsoft.com/office/drawing/2014/main" id="{CD97F809-FED8-4031-8219-6680001517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6442" y="2397137"/>
                <a:ext cx="404813" cy="169863"/>
              </a:xfrm>
              <a:custGeom>
                <a:avLst/>
                <a:gdLst/>
                <a:ahLst/>
                <a:cxnLst>
                  <a:cxn ang="0">
                    <a:pos x="0" y="204"/>
                  </a:cxn>
                  <a:cxn ang="0">
                    <a:pos x="176" y="73"/>
                  </a:cxn>
                  <a:cxn ang="0">
                    <a:pos x="182" y="70"/>
                  </a:cxn>
                  <a:cxn ang="0">
                    <a:pos x="186" y="75"/>
                  </a:cxn>
                  <a:cxn ang="0">
                    <a:pos x="270" y="174"/>
                  </a:cxn>
                  <a:cxn ang="0">
                    <a:pos x="502" y="0"/>
                  </a:cxn>
                  <a:cxn ang="0">
                    <a:pos x="507" y="7"/>
                  </a:cxn>
                  <a:cxn ang="0">
                    <a:pos x="511" y="12"/>
                  </a:cxn>
                  <a:cxn ang="0">
                    <a:pos x="274" y="190"/>
                  </a:cxn>
                  <a:cxn ang="0">
                    <a:pos x="268" y="193"/>
                  </a:cxn>
                  <a:cxn ang="0">
                    <a:pos x="263" y="188"/>
                  </a:cxn>
                  <a:cxn ang="0">
                    <a:pos x="180" y="89"/>
                  </a:cxn>
                  <a:cxn ang="0">
                    <a:pos x="9" y="216"/>
                  </a:cxn>
                  <a:cxn ang="0">
                    <a:pos x="9" y="216"/>
                  </a:cxn>
                  <a:cxn ang="0">
                    <a:pos x="5" y="209"/>
                  </a:cxn>
                  <a:cxn ang="0">
                    <a:pos x="0" y="204"/>
                  </a:cxn>
                  <a:cxn ang="0">
                    <a:pos x="0" y="204"/>
                  </a:cxn>
                </a:cxnLst>
                <a:rect l="0" t="0" r="r" b="b"/>
                <a:pathLst>
                  <a:path w="511" h="216">
                    <a:moveTo>
                      <a:pt x="0" y="204"/>
                    </a:moveTo>
                    <a:lnTo>
                      <a:pt x="176" y="73"/>
                    </a:lnTo>
                    <a:lnTo>
                      <a:pt x="182" y="70"/>
                    </a:lnTo>
                    <a:lnTo>
                      <a:pt x="186" y="75"/>
                    </a:lnTo>
                    <a:lnTo>
                      <a:pt x="270" y="174"/>
                    </a:lnTo>
                    <a:lnTo>
                      <a:pt x="502" y="0"/>
                    </a:lnTo>
                    <a:lnTo>
                      <a:pt x="507" y="7"/>
                    </a:lnTo>
                    <a:lnTo>
                      <a:pt x="511" y="12"/>
                    </a:lnTo>
                    <a:lnTo>
                      <a:pt x="274" y="190"/>
                    </a:lnTo>
                    <a:lnTo>
                      <a:pt x="268" y="193"/>
                    </a:lnTo>
                    <a:lnTo>
                      <a:pt x="263" y="188"/>
                    </a:lnTo>
                    <a:lnTo>
                      <a:pt x="180" y="89"/>
                    </a:lnTo>
                    <a:lnTo>
                      <a:pt x="9" y="216"/>
                    </a:lnTo>
                    <a:lnTo>
                      <a:pt x="9" y="216"/>
                    </a:lnTo>
                    <a:lnTo>
                      <a:pt x="5" y="209"/>
                    </a:lnTo>
                    <a:lnTo>
                      <a:pt x="0" y="204"/>
                    </a:lnTo>
                    <a:lnTo>
                      <a:pt x="0" y="20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Nestle Text TF AR Book" panose="00000500000000000000" pitchFamily="2" charset="0"/>
                  <a:cs typeface="Nestle Text TF AR Book" panose="00000500000000000000" pitchFamily="2" charset="0"/>
                </a:endParaRPr>
              </a:p>
            </p:txBody>
          </p: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D127319-5EC3-4076-B4DF-F74697FC9F46}"/>
              </a:ext>
            </a:extLst>
          </p:cNvPr>
          <p:cNvGrpSpPr/>
          <p:nvPr/>
        </p:nvGrpSpPr>
        <p:grpSpPr>
          <a:xfrm>
            <a:off x="908321" y="4862591"/>
            <a:ext cx="1049829" cy="1049829"/>
            <a:chOff x="8317298" y="3983941"/>
            <a:chExt cx="1049829" cy="1049829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2A4D6CC6-8C2A-4C4C-A802-DBA4D2CB552A}"/>
                </a:ext>
              </a:extLst>
            </p:cNvPr>
            <p:cNvSpPr/>
            <p:nvPr/>
          </p:nvSpPr>
          <p:spPr>
            <a:xfrm>
              <a:off x="8317298" y="3983941"/>
              <a:ext cx="1049829" cy="1049829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Nestle Text TF AR Book" panose="00000500000000000000" pitchFamily="2" charset="0"/>
                <a:cs typeface="Nestle Text TF AR Book" panose="00000500000000000000" pitchFamily="2" charset="0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60784627-9D78-4D7F-A617-10DFC659358D}"/>
                </a:ext>
              </a:extLst>
            </p:cNvPr>
            <p:cNvSpPr/>
            <p:nvPr/>
          </p:nvSpPr>
          <p:spPr>
            <a:xfrm>
              <a:off x="8381578" y="4048221"/>
              <a:ext cx="921269" cy="921269"/>
            </a:xfrm>
            <a:prstGeom prst="ellipse">
              <a:avLst/>
            </a:prstGeom>
            <a:noFill/>
            <a:ln w="381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Nestle Text TF AR Book" panose="00000500000000000000" pitchFamily="2" charset="0"/>
                <a:cs typeface="Nestle Text TF AR Book" panose="00000500000000000000" pitchFamily="2" charset="0"/>
              </a:endParaRPr>
            </a:p>
          </p:txBody>
        </p:sp>
        <p:sp>
          <p:nvSpPr>
            <p:cNvPr id="50" name="Freeform 165">
              <a:extLst>
                <a:ext uri="{FF2B5EF4-FFF2-40B4-BE49-F238E27FC236}">
                  <a16:creationId xmlns:a16="http://schemas.microsoft.com/office/drawing/2014/main" id="{924185BD-975A-4493-9272-0A3B6AB3E2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77142" y="4368971"/>
              <a:ext cx="459663" cy="400811"/>
            </a:xfrm>
            <a:custGeom>
              <a:avLst/>
              <a:gdLst>
                <a:gd name="T0" fmla="*/ 149225 w 187"/>
                <a:gd name="T1" fmla="*/ 0 h 189"/>
                <a:gd name="T2" fmla="*/ 19050 w 187"/>
                <a:gd name="T3" fmla="*/ 279400 h 189"/>
                <a:gd name="T4" fmla="*/ 0 w 187"/>
                <a:gd name="T5" fmla="*/ 300037 h 189"/>
                <a:gd name="T6" fmla="*/ 296862 w 187"/>
                <a:gd name="T7" fmla="*/ 76200 h 189"/>
                <a:gd name="T8" fmla="*/ 112712 w 187"/>
                <a:gd name="T9" fmla="*/ 279400 h 189"/>
                <a:gd name="T10" fmla="*/ 57150 w 187"/>
                <a:gd name="T11" fmla="*/ 242887 h 189"/>
                <a:gd name="T12" fmla="*/ 112712 w 187"/>
                <a:gd name="T13" fmla="*/ 279400 h 189"/>
                <a:gd name="T14" fmla="*/ 39687 w 187"/>
                <a:gd name="T15" fmla="*/ 204787 h 189"/>
                <a:gd name="T16" fmla="*/ 131762 w 187"/>
                <a:gd name="T17" fmla="*/ 187325 h 189"/>
                <a:gd name="T18" fmla="*/ 131762 w 187"/>
                <a:gd name="T19" fmla="*/ 168275 h 189"/>
                <a:gd name="T20" fmla="*/ 39687 w 187"/>
                <a:gd name="T21" fmla="*/ 150812 h 189"/>
                <a:gd name="T22" fmla="*/ 131762 w 187"/>
                <a:gd name="T23" fmla="*/ 168275 h 189"/>
                <a:gd name="T24" fmla="*/ 39687 w 187"/>
                <a:gd name="T25" fmla="*/ 130175 h 189"/>
                <a:gd name="T26" fmla="*/ 131762 w 187"/>
                <a:gd name="T27" fmla="*/ 112712 h 189"/>
                <a:gd name="T28" fmla="*/ 131762 w 187"/>
                <a:gd name="T29" fmla="*/ 93662 h 189"/>
                <a:gd name="T30" fmla="*/ 39687 w 187"/>
                <a:gd name="T31" fmla="*/ 76200 h 189"/>
                <a:gd name="T32" fmla="*/ 131762 w 187"/>
                <a:gd name="T33" fmla="*/ 93662 h 189"/>
                <a:gd name="T34" fmla="*/ 39687 w 187"/>
                <a:gd name="T35" fmla="*/ 55562 h 189"/>
                <a:gd name="T36" fmla="*/ 131762 w 187"/>
                <a:gd name="T37" fmla="*/ 38100 h 189"/>
                <a:gd name="T38" fmla="*/ 223837 w 187"/>
                <a:gd name="T39" fmla="*/ 260350 h 189"/>
                <a:gd name="T40" fmla="*/ 187325 w 187"/>
                <a:gd name="T41" fmla="*/ 225425 h 189"/>
                <a:gd name="T42" fmla="*/ 223837 w 187"/>
                <a:gd name="T43" fmla="*/ 260350 h 189"/>
                <a:gd name="T44" fmla="*/ 187325 w 187"/>
                <a:gd name="T45" fmla="*/ 204787 h 189"/>
                <a:gd name="T46" fmla="*/ 223837 w 187"/>
                <a:gd name="T47" fmla="*/ 168275 h 189"/>
                <a:gd name="T48" fmla="*/ 223837 w 187"/>
                <a:gd name="T49" fmla="*/ 150812 h 189"/>
                <a:gd name="T50" fmla="*/ 187325 w 187"/>
                <a:gd name="T51" fmla="*/ 112712 h 189"/>
                <a:gd name="T52" fmla="*/ 223837 w 187"/>
                <a:gd name="T53" fmla="*/ 150812 h 189"/>
                <a:gd name="T54" fmla="*/ 241300 w 187"/>
                <a:gd name="T55" fmla="*/ 260350 h 189"/>
                <a:gd name="T56" fmla="*/ 279400 w 187"/>
                <a:gd name="T57" fmla="*/ 225425 h 189"/>
                <a:gd name="T58" fmla="*/ 279400 w 187"/>
                <a:gd name="T59" fmla="*/ 204787 h 189"/>
                <a:gd name="T60" fmla="*/ 241300 w 187"/>
                <a:gd name="T61" fmla="*/ 168275 h 189"/>
                <a:gd name="T62" fmla="*/ 279400 w 187"/>
                <a:gd name="T63" fmla="*/ 204787 h 189"/>
                <a:gd name="T64" fmla="*/ 241300 w 187"/>
                <a:gd name="T65" fmla="*/ 150812 h 189"/>
                <a:gd name="T66" fmla="*/ 279400 w 187"/>
                <a:gd name="T67" fmla="*/ 112712 h 18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87" h="189">
                  <a:moveTo>
                    <a:pt x="94" y="48"/>
                  </a:moveTo>
                  <a:lnTo>
                    <a:pt x="94" y="0"/>
                  </a:lnTo>
                  <a:lnTo>
                    <a:pt x="12" y="0"/>
                  </a:lnTo>
                  <a:lnTo>
                    <a:pt x="12" y="176"/>
                  </a:lnTo>
                  <a:lnTo>
                    <a:pt x="0" y="176"/>
                  </a:lnTo>
                  <a:lnTo>
                    <a:pt x="0" y="189"/>
                  </a:lnTo>
                  <a:lnTo>
                    <a:pt x="187" y="189"/>
                  </a:lnTo>
                  <a:lnTo>
                    <a:pt x="187" y="48"/>
                  </a:lnTo>
                  <a:lnTo>
                    <a:pt x="94" y="48"/>
                  </a:lnTo>
                  <a:close/>
                  <a:moveTo>
                    <a:pt x="71" y="176"/>
                  </a:moveTo>
                  <a:lnTo>
                    <a:pt x="36" y="176"/>
                  </a:lnTo>
                  <a:lnTo>
                    <a:pt x="36" y="153"/>
                  </a:lnTo>
                  <a:lnTo>
                    <a:pt x="71" y="153"/>
                  </a:lnTo>
                  <a:lnTo>
                    <a:pt x="71" y="176"/>
                  </a:lnTo>
                  <a:close/>
                  <a:moveTo>
                    <a:pt x="83" y="129"/>
                  </a:moveTo>
                  <a:lnTo>
                    <a:pt x="25" y="129"/>
                  </a:lnTo>
                  <a:lnTo>
                    <a:pt x="25" y="118"/>
                  </a:lnTo>
                  <a:lnTo>
                    <a:pt x="83" y="118"/>
                  </a:lnTo>
                  <a:lnTo>
                    <a:pt x="83" y="129"/>
                  </a:lnTo>
                  <a:close/>
                  <a:moveTo>
                    <a:pt x="83" y="106"/>
                  </a:moveTo>
                  <a:lnTo>
                    <a:pt x="25" y="106"/>
                  </a:lnTo>
                  <a:lnTo>
                    <a:pt x="25" y="95"/>
                  </a:lnTo>
                  <a:lnTo>
                    <a:pt x="83" y="95"/>
                  </a:lnTo>
                  <a:lnTo>
                    <a:pt x="83" y="106"/>
                  </a:lnTo>
                  <a:close/>
                  <a:moveTo>
                    <a:pt x="83" y="82"/>
                  </a:moveTo>
                  <a:lnTo>
                    <a:pt x="25" y="82"/>
                  </a:lnTo>
                  <a:lnTo>
                    <a:pt x="25" y="71"/>
                  </a:lnTo>
                  <a:lnTo>
                    <a:pt x="83" y="71"/>
                  </a:lnTo>
                  <a:lnTo>
                    <a:pt x="83" y="82"/>
                  </a:lnTo>
                  <a:close/>
                  <a:moveTo>
                    <a:pt x="83" y="59"/>
                  </a:moveTo>
                  <a:lnTo>
                    <a:pt x="25" y="59"/>
                  </a:lnTo>
                  <a:lnTo>
                    <a:pt x="25" y="48"/>
                  </a:lnTo>
                  <a:lnTo>
                    <a:pt x="83" y="48"/>
                  </a:lnTo>
                  <a:lnTo>
                    <a:pt x="83" y="59"/>
                  </a:lnTo>
                  <a:close/>
                  <a:moveTo>
                    <a:pt x="83" y="35"/>
                  </a:moveTo>
                  <a:lnTo>
                    <a:pt x="25" y="35"/>
                  </a:lnTo>
                  <a:lnTo>
                    <a:pt x="25" y="24"/>
                  </a:lnTo>
                  <a:lnTo>
                    <a:pt x="83" y="24"/>
                  </a:lnTo>
                  <a:lnTo>
                    <a:pt x="83" y="35"/>
                  </a:lnTo>
                  <a:close/>
                  <a:moveTo>
                    <a:pt x="141" y="164"/>
                  </a:moveTo>
                  <a:lnTo>
                    <a:pt x="118" y="164"/>
                  </a:lnTo>
                  <a:lnTo>
                    <a:pt x="118" y="142"/>
                  </a:lnTo>
                  <a:lnTo>
                    <a:pt x="141" y="142"/>
                  </a:lnTo>
                  <a:lnTo>
                    <a:pt x="141" y="164"/>
                  </a:lnTo>
                  <a:close/>
                  <a:moveTo>
                    <a:pt x="141" y="129"/>
                  </a:moveTo>
                  <a:lnTo>
                    <a:pt x="118" y="129"/>
                  </a:lnTo>
                  <a:lnTo>
                    <a:pt x="118" y="106"/>
                  </a:lnTo>
                  <a:lnTo>
                    <a:pt x="141" y="106"/>
                  </a:lnTo>
                  <a:lnTo>
                    <a:pt x="141" y="129"/>
                  </a:lnTo>
                  <a:close/>
                  <a:moveTo>
                    <a:pt x="141" y="95"/>
                  </a:moveTo>
                  <a:lnTo>
                    <a:pt x="118" y="95"/>
                  </a:lnTo>
                  <a:lnTo>
                    <a:pt x="118" y="71"/>
                  </a:lnTo>
                  <a:lnTo>
                    <a:pt x="141" y="71"/>
                  </a:lnTo>
                  <a:lnTo>
                    <a:pt x="141" y="95"/>
                  </a:lnTo>
                  <a:close/>
                  <a:moveTo>
                    <a:pt x="176" y="164"/>
                  </a:moveTo>
                  <a:lnTo>
                    <a:pt x="152" y="164"/>
                  </a:lnTo>
                  <a:lnTo>
                    <a:pt x="152" y="142"/>
                  </a:lnTo>
                  <a:lnTo>
                    <a:pt x="176" y="142"/>
                  </a:lnTo>
                  <a:lnTo>
                    <a:pt x="176" y="164"/>
                  </a:lnTo>
                  <a:close/>
                  <a:moveTo>
                    <a:pt x="176" y="129"/>
                  </a:moveTo>
                  <a:lnTo>
                    <a:pt x="152" y="129"/>
                  </a:lnTo>
                  <a:lnTo>
                    <a:pt x="152" y="106"/>
                  </a:lnTo>
                  <a:lnTo>
                    <a:pt x="176" y="106"/>
                  </a:lnTo>
                  <a:lnTo>
                    <a:pt x="176" y="129"/>
                  </a:lnTo>
                  <a:close/>
                  <a:moveTo>
                    <a:pt x="176" y="95"/>
                  </a:moveTo>
                  <a:lnTo>
                    <a:pt x="152" y="95"/>
                  </a:lnTo>
                  <a:lnTo>
                    <a:pt x="152" y="71"/>
                  </a:lnTo>
                  <a:lnTo>
                    <a:pt x="176" y="71"/>
                  </a:lnTo>
                  <a:lnTo>
                    <a:pt x="176" y="9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Nestle Text TF AR Book" panose="00000500000000000000" pitchFamily="2" charset="0"/>
                <a:cs typeface="Nestle Text TF AR Book" panose="00000500000000000000" pitchFamily="2" charset="0"/>
              </a:endParaRPr>
            </a:p>
          </p:txBody>
        </p:sp>
        <p:sp>
          <p:nvSpPr>
            <p:cNvPr id="51" name="Freeform 36">
              <a:extLst>
                <a:ext uri="{FF2B5EF4-FFF2-40B4-BE49-F238E27FC236}">
                  <a16:creationId xmlns:a16="http://schemas.microsoft.com/office/drawing/2014/main" id="{75C525E5-F9C0-46A6-BE8E-A0FE1E3D5BD2}"/>
                </a:ext>
              </a:extLst>
            </p:cNvPr>
            <p:cNvSpPr>
              <a:spLocks/>
            </p:cNvSpPr>
            <p:nvPr/>
          </p:nvSpPr>
          <p:spPr bwMode="auto">
            <a:xfrm>
              <a:off x="8861726" y="4198246"/>
              <a:ext cx="239359" cy="188618"/>
            </a:xfrm>
            <a:custGeom>
              <a:avLst/>
              <a:gdLst>
                <a:gd name="T0" fmla="*/ 748 w 881"/>
                <a:gd name="T1" fmla="*/ 147 h 606"/>
                <a:gd name="T2" fmla="*/ 701 w 881"/>
                <a:gd name="T3" fmla="*/ 155 h 606"/>
                <a:gd name="T4" fmla="*/ 495 w 881"/>
                <a:gd name="T5" fmla="*/ 0 h 606"/>
                <a:gd name="T6" fmla="*/ 284 w 881"/>
                <a:gd name="T7" fmla="*/ 199 h 606"/>
                <a:gd name="T8" fmla="*/ 285 w 881"/>
                <a:gd name="T9" fmla="*/ 216 h 606"/>
                <a:gd name="T10" fmla="*/ 188 w 881"/>
                <a:gd name="T11" fmla="*/ 190 h 606"/>
                <a:gd name="T12" fmla="*/ 0 w 881"/>
                <a:gd name="T13" fmla="*/ 368 h 606"/>
                <a:gd name="T14" fmla="*/ 42 w 881"/>
                <a:gd name="T15" fmla="*/ 481 h 606"/>
                <a:gd name="T16" fmla="*/ 18 w 881"/>
                <a:gd name="T17" fmla="*/ 534 h 606"/>
                <a:gd name="T18" fmla="*/ 95 w 881"/>
                <a:gd name="T19" fmla="*/ 606 h 606"/>
                <a:gd name="T20" fmla="*/ 170 w 881"/>
                <a:gd name="T21" fmla="*/ 545 h 606"/>
                <a:gd name="T22" fmla="*/ 188 w 881"/>
                <a:gd name="T23" fmla="*/ 546 h 606"/>
                <a:gd name="T24" fmla="*/ 376 w 881"/>
                <a:gd name="T25" fmla="*/ 368 h 606"/>
                <a:gd name="T26" fmla="*/ 376 w 881"/>
                <a:gd name="T27" fmla="*/ 364 h 606"/>
                <a:gd name="T28" fmla="*/ 495 w 881"/>
                <a:gd name="T29" fmla="*/ 399 h 606"/>
                <a:gd name="T30" fmla="*/ 639 w 881"/>
                <a:gd name="T31" fmla="*/ 345 h 606"/>
                <a:gd name="T32" fmla="*/ 748 w 881"/>
                <a:gd name="T33" fmla="*/ 399 h 606"/>
                <a:gd name="T34" fmla="*/ 881 w 881"/>
                <a:gd name="T35" fmla="*/ 273 h 606"/>
                <a:gd name="T36" fmla="*/ 748 w 881"/>
                <a:gd name="T37" fmla="*/ 147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81" h="606">
                  <a:moveTo>
                    <a:pt x="748" y="147"/>
                  </a:moveTo>
                  <a:cubicBezTo>
                    <a:pt x="731" y="147"/>
                    <a:pt x="716" y="150"/>
                    <a:pt x="701" y="155"/>
                  </a:cubicBezTo>
                  <a:cubicBezTo>
                    <a:pt x="680" y="66"/>
                    <a:pt x="596" y="0"/>
                    <a:pt x="495" y="0"/>
                  </a:cubicBezTo>
                  <a:cubicBezTo>
                    <a:pt x="379" y="0"/>
                    <a:pt x="284" y="89"/>
                    <a:pt x="284" y="199"/>
                  </a:cubicBezTo>
                  <a:cubicBezTo>
                    <a:pt x="284" y="205"/>
                    <a:pt x="285" y="211"/>
                    <a:pt x="285" y="216"/>
                  </a:cubicBezTo>
                  <a:cubicBezTo>
                    <a:pt x="257" y="200"/>
                    <a:pt x="223" y="190"/>
                    <a:pt x="188" y="190"/>
                  </a:cubicBezTo>
                  <a:cubicBezTo>
                    <a:pt x="84" y="190"/>
                    <a:pt x="0" y="270"/>
                    <a:pt x="0" y="368"/>
                  </a:cubicBezTo>
                  <a:cubicBezTo>
                    <a:pt x="0" y="411"/>
                    <a:pt x="16" y="450"/>
                    <a:pt x="42" y="481"/>
                  </a:cubicBezTo>
                  <a:cubicBezTo>
                    <a:pt x="27" y="494"/>
                    <a:pt x="18" y="513"/>
                    <a:pt x="18" y="534"/>
                  </a:cubicBezTo>
                  <a:cubicBezTo>
                    <a:pt x="18" y="574"/>
                    <a:pt x="52" y="606"/>
                    <a:pt x="95" y="606"/>
                  </a:cubicBezTo>
                  <a:cubicBezTo>
                    <a:pt x="133" y="606"/>
                    <a:pt x="165" y="580"/>
                    <a:pt x="170" y="545"/>
                  </a:cubicBezTo>
                  <a:cubicBezTo>
                    <a:pt x="176" y="546"/>
                    <a:pt x="182" y="546"/>
                    <a:pt x="188" y="546"/>
                  </a:cubicBezTo>
                  <a:cubicBezTo>
                    <a:pt x="292" y="546"/>
                    <a:pt x="376" y="467"/>
                    <a:pt x="376" y="368"/>
                  </a:cubicBezTo>
                  <a:cubicBezTo>
                    <a:pt x="376" y="367"/>
                    <a:pt x="376" y="365"/>
                    <a:pt x="376" y="364"/>
                  </a:cubicBezTo>
                  <a:cubicBezTo>
                    <a:pt x="410" y="386"/>
                    <a:pt x="451" y="399"/>
                    <a:pt x="495" y="399"/>
                  </a:cubicBezTo>
                  <a:cubicBezTo>
                    <a:pt x="551" y="399"/>
                    <a:pt x="601" y="378"/>
                    <a:pt x="639" y="345"/>
                  </a:cubicBezTo>
                  <a:cubicBezTo>
                    <a:pt x="663" y="378"/>
                    <a:pt x="703" y="399"/>
                    <a:pt x="748" y="399"/>
                  </a:cubicBezTo>
                  <a:cubicBezTo>
                    <a:pt x="821" y="399"/>
                    <a:pt x="881" y="342"/>
                    <a:pt x="881" y="273"/>
                  </a:cubicBezTo>
                  <a:cubicBezTo>
                    <a:pt x="881" y="203"/>
                    <a:pt x="821" y="147"/>
                    <a:pt x="748" y="1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Nestle Text TF AR Book" panose="00000500000000000000" pitchFamily="2" charset="0"/>
                <a:cs typeface="Nestle Text TF AR Book" panose="00000500000000000000" pitchFamily="2" charset="0"/>
              </a:endParaRPr>
            </a:p>
          </p:txBody>
        </p:sp>
        <p:sp>
          <p:nvSpPr>
            <p:cNvPr id="52" name="Rectangle 38">
              <a:extLst>
                <a:ext uri="{FF2B5EF4-FFF2-40B4-BE49-F238E27FC236}">
                  <a16:creationId xmlns:a16="http://schemas.microsoft.com/office/drawing/2014/main" id="{CD7767BF-B922-4AFE-87E8-880FDC0253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54074" y="4396681"/>
              <a:ext cx="45719" cy="76894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Nestle Text TF AR Book" panose="00000500000000000000" pitchFamily="2" charset="0"/>
                <a:cs typeface="Nestle Text TF AR Book" panose="00000500000000000000" pitchFamily="2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CD7CE99-6ADE-48D6-AFC6-2BFC860557F1}"/>
              </a:ext>
            </a:extLst>
          </p:cNvPr>
          <p:cNvGrpSpPr/>
          <p:nvPr/>
        </p:nvGrpSpPr>
        <p:grpSpPr>
          <a:xfrm flipH="1">
            <a:off x="893888" y="3188858"/>
            <a:ext cx="1049831" cy="1049829"/>
            <a:chOff x="794458" y="3538537"/>
            <a:chExt cx="1049829" cy="1049829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F71A62AD-A8FB-44B0-85EE-FB3A97C1183C}"/>
                </a:ext>
              </a:extLst>
            </p:cNvPr>
            <p:cNvSpPr/>
            <p:nvPr/>
          </p:nvSpPr>
          <p:spPr>
            <a:xfrm>
              <a:off x="794458" y="3538537"/>
              <a:ext cx="1049829" cy="1049829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Nestle Text TF AR Book" panose="00000500000000000000" pitchFamily="2" charset="0"/>
                <a:cs typeface="Nestle Text TF AR Book" panose="00000500000000000000" pitchFamily="2" charset="0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5D31F028-81E8-4E12-B76D-454C952982A8}"/>
                </a:ext>
              </a:extLst>
            </p:cNvPr>
            <p:cNvSpPr/>
            <p:nvPr/>
          </p:nvSpPr>
          <p:spPr>
            <a:xfrm>
              <a:off x="858738" y="3602817"/>
              <a:ext cx="921269" cy="921269"/>
            </a:xfrm>
            <a:prstGeom prst="ellipse">
              <a:avLst/>
            </a:prstGeom>
            <a:noFill/>
            <a:ln w="381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Nestle Text TF AR Book" panose="00000500000000000000" pitchFamily="2" charset="0"/>
                <a:cs typeface="Nestle Text TF AR Book" panose="00000500000000000000" pitchFamily="2" charset="0"/>
              </a:endParaRPr>
            </a:p>
          </p:txBody>
        </p:sp>
        <p:grpSp>
          <p:nvGrpSpPr>
            <p:cNvPr id="60" name="Group 299">
              <a:extLst>
                <a:ext uri="{FF2B5EF4-FFF2-40B4-BE49-F238E27FC236}">
                  <a16:creationId xmlns:a16="http://schemas.microsoft.com/office/drawing/2014/main" id="{0403B215-34FD-469D-AA78-373FD709DD47}"/>
                </a:ext>
              </a:extLst>
            </p:cNvPr>
            <p:cNvGrpSpPr>
              <a:grpSpLocks/>
            </p:cNvGrpSpPr>
            <p:nvPr/>
          </p:nvGrpSpPr>
          <p:grpSpPr>
            <a:xfrm>
              <a:off x="1014559" y="3765777"/>
              <a:ext cx="250952" cy="564887"/>
              <a:chOff x="6141009" y="3540977"/>
              <a:chExt cx="85046" cy="216315"/>
            </a:xfrm>
            <a:solidFill>
              <a:schemeClr val="tx1"/>
            </a:solidFill>
          </p:grpSpPr>
          <p:sp>
            <p:nvSpPr>
              <p:cNvPr id="64" name="Freeform 12">
                <a:extLst>
                  <a:ext uri="{FF2B5EF4-FFF2-40B4-BE49-F238E27FC236}">
                    <a16:creationId xmlns:a16="http://schemas.microsoft.com/office/drawing/2014/main" id="{952FEA48-7A44-40CF-9756-1B21DB2766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41009" y="3577954"/>
                <a:ext cx="85046" cy="179338"/>
              </a:xfrm>
              <a:custGeom>
                <a:avLst/>
                <a:gdLst>
                  <a:gd name="T0" fmla="*/ 59 w 78"/>
                  <a:gd name="T1" fmla="*/ 0 h 164"/>
                  <a:gd name="T2" fmla="*/ 20 w 78"/>
                  <a:gd name="T3" fmla="*/ 0 h 164"/>
                  <a:gd name="T4" fmla="*/ 0 w 78"/>
                  <a:gd name="T5" fmla="*/ 16 h 164"/>
                  <a:gd name="T6" fmla="*/ 0 w 78"/>
                  <a:gd name="T7" fmla="*/ 16 h 164"/>
                  <a:gd name="T8" fmla="*/ 0 w 78"/>
                  <a:gd name="T9" fmla="*/ 19 h 164"/>
                  <a:gd name="T10" fmla="*/ 0 w 78"/>
                  <a:gd name="T11" fmla="*/ 74 h 164"/>
                  <a:gd name="T12" fmla="*/ 7 w 78"/>
                  <a:gd name="T13" fmla="*/ 80 h 164"/>
                  <a:gd name="T14" fmla="*/ 13 w 78"/>
                  <a:gd name="T15" fmla="*/ 74 h 164"/>
                  <a:gd name="T16" fmla="*/ 13 w 78"/>
                  <a:gd name="T17" fmla="*/ 26 h 164"/>
                  <a:gd name="T18" fmla="*/ 19 w 78"/>
                  <a:gd name="T19" fmla="*/ 26 h 164"/>
                  <a:gd name="T20" fmla="*/ 19 w 78"/>
                  <a:gd name="T21" fmla="*/ 72 h 164"/>
                  <a:gd name="T22" fmla="*/ 19 w 78"/>
                  <a:gd name="T23" fmla="*/ 73 h 164"/>
                  <a:gd name="T24" fmla="*/ 19 w 78"/>
                  <a:gd name="T25" fmla="*/ 154 h 164"/>
                  <a:gd name="T26" fmla="*/ 28 w 78"/>
                  <a:gd name="T27" fmla="*/ 164 h 164"/>
                  <a:gd name="T28" fmla="*/ 37 w 78"/>
                  <a:gd name="T29" fmla="*/ 154 h 164"/>
                  <a:gd name="T30" fmla="*/ 37 w 78"/>
                  <a:gd name="T31" fmla="*/ 83 h 164"/>
                  <a:gd name="T32" fmla="*/ 41 w 78"/>
                  <a:gd name="T33" fmla="*/ 83 h 164"/>
                  <a:gd name="T34" fmla="*/ 41 w 78"/>
                  <a:gd name="T35" fmla="*/ 154 h 164"/>
                  <a:gd name="T36" fmla="*/ 50 w 78"/>
                  <a:gd name="T37" fmla="*/ 164 h 164"/>
                  <a:gd name="T38" fmla="*/ 59 w 78"/>
                  <a:gd name="T39" fmla="*/ 154 h 164"/>
                  <a:gd name="T40" fmla="*/ 59 w 78"/>
                  <a:gd name="T41" fmla="*/ 72 h 164"/>
                  <a:gd name="T42" fmla="*/ 59 w 78"/>
                  <a:gd name="T43" fmla="*/ 71 h 164"/>
                  <a:gd name="T44" fmla="*/ 59 w 78"/>
                  <a:gd name="T45" fmla="*/ 26 h 164"/>
                  <a:gd name="T46" fmla="*/ 64 w 78"/>
                  <a:gd name="T47" fmla="*/ 26 h 164"/>
                  <a:gd name="T48" fmla="*/ 64 w 78"/>
                  <a:gd name="T49" fmla="*/ 74 h 164"/>
                  <a:gd name="T50" fmla="*/ 71 w 78"/>
                  <a:gd name="T51" fmla="*/ 80 h 164"/>
                  <a:gd name="T52" fmla="*/ 78 w 78"/>
                  <a:gd name="T53" fmla="*/ 74 h 164"/>
                  <a:gd name="T54" fmla="*/ 78 w 78"/>
                  <a:gd name="T55" fmla="*/ 19 h 164"/>
                  <a:gd name="T56" fmla="*/ 78 w 78"/>
                  <a:gd name="T57" fmla="*/ 16 h 164"/>
                  <a:gd name="T58" fmla="*/ 78 w 78"/>
                  <a:gd name="T59" fmla="*/ 15 h 164"/>
                  <a:gd name="T60" fmla="*/ 59 w 78"/>
                  <a:gd name="T61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8" h="164">
                    <a:moveTo>
                      <a:pt x="59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6" y="0"/>
                      <a:pt x="0" y="12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7"/>
                      <a:pt x="3" y="80"/>
                      <a:pt x="7" y="80"/>
                    </a:cubicBezTo>
                    <a:cubicBezTo>
                      <a:pt x="10" y="80"/>
                      <a:pt x="13" y="77"/>
                      <a:pt x="13" y="74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72"/>
                      <a:pt x="19" y="72"/>
                      <a:pt x="19" y="72"/>
                    </a:cubicBezTo>
                    <a:cubicBezTo>
                      <a:pt x="19" y="72"/>
                      <a:pt x="19" y="73"/>
                      <a:pt x="19" y="73"/>
                    </a:cubicBezTo>
                    <a:cubicBezTo>
                      <a:pt x="19" y="154"/>
                      <a:pt x="19" y="154"/>
                      <a:pt x="19" y="154"/>
                    </a:cubicBezTo>
                    <a:cubicBezTo>
                      <a:pt x="19" y="159"/>
                      <a:pt x="23" y="164"/>
                      <a:pt x="28" y="164"/>
                    </a:cubicBezTo>
                    <a:cubicBezTo>
                      <a:pt x="33" y="164"/>
                      <a:pt x="37" y="159"/>
                      <a:pt x="37" y="154"/>
                    </a:cubicBezTo>
                    <a:cubicBezTo>
                      <a:pt x="37" y="83"/>
                      <a:pt x="37" y="83"/>
                      <a:pt x="37" y="83"/>
                    </a:cubicBezTo>
                    <a:cubicBezTo>
                      <a:pt x="41" y="83"/>
                      <a:pt x="41" y="83"/>
                      <a:pt x="41" y="83"/>
                    </a:cubicBezTo>
                    <a:cubicBezTo>
                      <a:pt x="41" y="154"/>
                      <a:pt x="41" y="154"/>
                      <a:pt x="41" y="154"/>
                    </a:cubicBezTo>
                    <a:cubicBezTo>
                      <a:pt x="41" y="159"/>
                      <a:pt x="45" y="164"/>
                      <a:pt x="50" y="164"/>
                    </a:cubicBezTo>
                    <a:cubicBezTo>
                      <a:pt x="55" y="164"/>
                      <a:pt x="59" y="159"/>
                      <a:pt x="59" y="154"/>
                    </a:cubicBezTo>
                    <a:cubicBezTo>
                      <a:pt x="59" y="72"/>
                      <a:pt x="59" y="72"/>
                      <a:pt x="59" y="72"/>
                    </a:cubicBezTo>
                    <a:cubicBezTo>
                      <a:pt x="59" y="71"/>
                      <a:pt x="59" y="71"/>
                      <a:pt x="59" y="71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4" y="74"/>
                      <a:pt x="64" y="74"/>
                      <a:pt x="64" y="74"/>
                    </a:cubicBezTo>
                    <a:cubicBezTo>
                      <a:pt x="64" y="77"/>
                      <a:pt x="67" y="80"/>
                      <a:pt x="71" y="80"/>
                    </a:cubicBezTo>
                    <a:cubicBezTo>
                      <a:pt x="75" y="80"/>
                      <a:pt x="78" y="77"/>
                      <a:pt x="78" y="74"/>
                    </a:cubicBezTo>
                    <a:cubicBezTo>
                      <a:pt x="78" y="19"/>
                      <a:pt x="78" y="19"/>
                      <a:pt x="78" y="19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8" y="10"/>
                      <a:pt x="72" y="0"/>
                      <a:pt x="5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Nestle Text TF AR Book" panose="00000500000000000000" pitchFamily="2" charset="0"/>
                  <a:cs typeface="Nestle Text TF AR Book" panose="00000500000000000000" pitchFamily="2" charset="0"/>
                </a:endParaRPr>
              </a:p>
            </p:txBody>
          </p:sp>
          <p:sp>
            <p:nvSpPr>
              <p:cNvPr id="65" name="Oval 13">
                <a:extLst>
                  <a:ext uri="{FF2B5EF4-FFF2-40B4-BE49-F238E27FC236}">
                    <a16:creationId xmlns:a16="http://schemas.microsoft.com/office/drawing/2014/main" id="{21D59E77-02C9-47BC-BF67-5DA84956C2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66893" y="3540977"/>
                <a:ext cx="33741" cy="3374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Nestle Text TF AR Book" panose="00000500000000000000" pitchFamily="2" charset="0"/>
                  <a:cs typeface="Nestle Text TF AR Book" panose="00000500000000000000" pitchFamily="2" charset="0"/>
                </a:endParaRPr>
              </a:p>
            </p:txBody>
          </p:sp>
        </p:grpSp>
        <p:grpSp>
          <p:nvGrpSpPr>
            <p:cNvPr id="61" name="Group 302">
              <a:extLst>
                <a:ext uri="{FF2B5EF4-FFF2-40B4-BE49-F238E27FC236}">
                  <a16:creationId xmlns:a16="http://schemas.microsoft.com/office/drawing/2014/main" id="{B1AE2B73-620E-4954-8272-BFDCBAF9857E}"/>
                </a:ext>
              </a:extLst>
            </p:cNvPr>
            <p:cNvGrpSpPr>
              <a:grpSpLocks/>
            </p:cNvGrpSpPr>
            <p:nvPr/>
          </p:nvGrpSpPr>
          <p:grpSpPr>
            <a:xfrm>
              <a:off x="1325717" y="3765182"/>
              <a:ext cx="296387" cy="565689"/>
              <a:chOff x="6138760" y="4271257"/>
              <a:chExt cx="97227" cy="209688"/>
            </a:xfrm>
            <a:solidFill>
              <a:schemeClr val="tx1"/>
            </a:solidFill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0D4CC783-EAB4-4B39-95C0-212E6C60E9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71468" y="4271257"/>
                <a:ext cx="30916" cy="3181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Nestle Text TF AR Book" panose="00000500000000000000" pitchFamily="2" charset="0"/>
                  <a:cs typeface="Nestle Text TF AR Book" panose="00000500000000000000" pitchFamily="2" charset="0"/>
                </a:endParaRPr>
              </a:p>
            </p:txBody>
          </p:sp>
          <p:sp>
            <p:nvSpPr>
              <p:cNvPr id="63" name="Freeform 7">
                <a:extLst>
                  <a:ext uri="{FF2B5EF4-FFF2-40B4-BE49-F238E27FC236}">
                    <a16:creationId xmlns:a16="http://schemas.microsoft.com/office/drawing/2014/main" id="{7EA530C9-D606-4A27-9285-9AB08D5662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38760" y="4309341"/>
                <a:ext cx="97227" cy="171604"/>
              </a:xfrm>
              <a:custGeom>
                <a:avLst/>
                <a:gdLst>
                  <a:gd name="T0" fmla="*/ 91 w 92"/>
                  <a:gd name="T1" fmla="*/ 60 h 162"/>
                  <a:gd name="T2" fmla="*/ 75 w 92"/>
                  <a:gd name="T3" fmla="*/ 10 h 162"/>
                  <a:gd name="T4" fmla="*/ 64 w 92"/>
                  <a:gd name="T5" fmla="*/ 0 h 162"/>
                  <a:gd name="T6" fmla="*/ 28 w 92"/>
                  <a:gd name="T7" fmla="*/ 0 h 162"/>
                  <a:gd name="T8" fmla="*/ 19 w 92"/>
                  <a:gd name="T9" fmla="*/ 5 h 162"/>
                  <a:gd name="T10" fmla="*/ 18 w 92"/>
                  <a:gd name="T11" fmla="*/ 7 h 162"/>
                  <a:gd name="T12" fmla="*/ 18 w 92"/>
                  <a:gd name="T13" fmla="*/ 7 h 162"/>
                  <a:gd name="T14" fmla="*/ 17 w 92"/>
                  <a:gd name="T15" fmla="*/ 8 h 162"/>
                  <a:gd name="T16" fmla="*/ 1 w 92"/>
                  <a:gd name="T17" fmla="*/ 60 h 162"/>
                  <a:gd name="T18" fmla="*/ 5 w 92"/>
                  <a:gd name="T19" fmla="*/ 68 h 162"/>
                  <a:gd name="T20" fmla="*/ 14 w 92"/>
                  <a:gd name="T21" fmla="*/ 64 h 162"/>
                  <a:gd name="T22" fmla="*/ 26 w 92"/>
                  <a:gd name="T23" fmla="*/ 23 h 162"/>
                  <a:gd name="T24" fmla="*/ 28 w 92"/>
                  <a:gd name="T25" fmla="*/ 23 h 162"/>
                  <a:gd name="T26" fmla="*/ 29 w 92"/>
                  <a:gd name="T27" fmla="*/ 23 h 162"/>
                  <a:gd name="T28" fmla="*/ 9 w 92"/>
                  <a:gd name="T29" fmla="*/ 96 h 162"/>
                  <a:gd name="T30" fmla="*/ 29 w 92"/>
                  <a:gd name="T31" fmla="*/ 96 h 162"/>
                  <a:gd name="T32" fmla="*/ 29 w 92"/>
                  <a:gd name="T33" fmla="*/ 154 h 162"/>
                  <a:gd name="T34" fmla="*/ 37 w 92"/>
                  <a:gd name="T35" fmla="*/ 162 h 162"/>
                  <a:gd name="T36" fmla="*/ 44 w 92"/>
                  <a:gd name="T37" fmla="*/ 154 h 162"/>
                  <a:gd name="T38" fmla="*/ 44 w 92"/>
                  <a:gd name="T39" fmla="*/ 96 h 162"/>
                  <a:gd name="T40" fmla="*/ 49 w 92"/>
                  <a:gd name="T41" fmla="*/ 96 h 162"/>
                  <a:gd name="T42" fmla="*/ 49 w 92"/>
                  <a:gd name="T43" fmla="*/ 154 h 162"/>
                  <a:gd name="T44" fmla="*/ 56 w 92"/>
                  <a:gd name="T45" fmla="*/ 162 h 162"/>
                  <a:gd name="T46" fmla="*/ 64 w 92"/>
                  <a:gd name="T47" fmla="*/ 154 h 162"/>
                  <a:gd name="T48" fmla="*/ 64 w 92"/>
                  <a:gd name="T49" fmla="*/ 96 h 162"/>
                  <a:gd name="T50" fmla="*/ 83 w 92"/>
                  <a:gd name="T51" fmla="*/ 96 h 162"/>
                  <a:gd name="T52" fmla="*/ 63 w 92"/>
                  <a:gd name="T53" fmla="*/ 23 h 162"/>
                  <a:gd name="T54" fmla="*/ 64 w 92"/>
                  <a:gd name="T55" fmla="*/ 23 h 162"/>
                  <a:gd name="T56" fmla="*/ 65 w 92"/>
                  <a:gd name="T57" fmla="*/ 23 h 162"/>
                  <a:gd name="T58" fmla="*/ 79 w 92"/>
                  <a:gd name="T59" fmla="*/ 64 h 162"/>
                  <a:gd name="T60" fmla="*/ 87 w 92"/>
                  <a:gd name="T61" fmla="*/ 68 h 162"/>
                  <a:gd name="T62" fmla="*/ 91 w 92"/>
                  <a:gd name="T63" fmla="*/ 60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2" h="162">
                    <a:moveTo>
                      <a:pt x="91" y="60"/>
                    </a:moveTo>
                    <a:cubicBezTo>
                      <a:pt x="75" y="10"/>
                      <a:pt x="75" y="10"/>
                      <a:pt x="75" y="10"/>
                    </a:cubicBezTo>
                    <a:cubicBezTo>
                      <a:pt x="74" y="4"/>
                      <a:pt x="70" y="0"/>
                      <a:pt x="64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4" y="0"/>
                      <a:pt x="21" y="2"/>
                      <a:pt x="19" y="5"/>
                    </a:cubicBezTo>
                    <a:cubicBezTo>
                      <a:pt x="18" y="5"/>
                      <a:pt x="18" y="6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7"/>
                      <a:pt x="17" y="8"/>
                      <a:pt x="17" y="8"/>
                    </a:cubicBezTo>
                    <a:cubicBezTo>
                      <a:pt x="1" y="60"/>
                      <a:pt x="1" y="60"/>
                      <a:pt x="1" y="60"/>
                    </a:cubicBezTo>
                    <a:cubicBezTo>
                      <a:pt x="0" y="63"/>
                      <a:pt x="2" y="67"/>
                      <a:pt x="5" y="68"/>
                    </a:cubicBezTo>
                    <a:cubicBezTo>
                      <a:pt x="9" y="69"/>
                      <a:pt x="13" y="67"/>
                      <a:pt x="14" y="64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7" y="23"/>
                      <a:pt x="27" y="23"/>
                      <a:pt x="28" y="23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9" y="96"/>
                      <a:pt x="9" y="96"/>
                      <a:pt x="9" y="96"/>
                    </a:cubicBezTo>
                    <a:cubicBezTo>
                      <a:pt x="29" y="96"/>
                      <a:pt x="29" y="96"/>
                      <a:pt x="29" y="96"/>
                    </a:cubicBezTo>
                    <a:cubicBezTo>
                      <a:pt x="29" y="154"/>
                      <a:pt x="29" y="154"/>
                      <a:pt x="29" y="154"/>
                    </a:cubicBezTo>
                    <a:cubicBezTo>
                      <a:pt x="29" y="159"/>
                      <a:pt x="33" y="162"/>
                      <a:pt x="37" y="162"/>
                    </a:cubicBezTo>
                    <a:cubicBezTo>
                      <a:pt x="41" y="162"/>
                      <a:pt x="44" y="159"/>
                      <a:pt x="44" y="154"/>
                    </a:cubicBezTo>
                    <a:cubicBezTo>
                      <a:pt x="44" y="96"/>
                      <a:pt x="44" y="96"/>
                      <a:pt x="44" y="96"/>
                    </a:cubicBezTo>
                    <a:cubicBezTo>
                      <a:pt x="49" y="96"/>
                      <a:pt x="49" y="96"/>
                      <a:pt x="49" y="96"/>
                    </a:cubicBezTo>
                    <a:cubicBezTo>
                      <a:pt x="49" y="154"/>
                      <a:pt x="49" y="154"/>
                      <a:pt x="49" y="154"/>
                    </a:cubicBezTo>
                    <a:cubicBezTo>
                      <a:pt x="49" y="159"/>
                      <a:pt x="52" y="162"/>
                      <a:pt x="56" y="162"/>
                    </a:cubicBezTo>
                    <a:cubicBezTo>
                      <a:pt x="60" y="162"/>
                      <a:pt x="64" y="159"/>
                      <a:pt x="64" y="154"/>
                    </a:cubicBezTo>
                    <a:cubicBezTo>
                      <a:pt x="64" y="96"/>
                      <a:pt x="64" y="96"/>
                      <a:pt x="64" y="96"/>
                    </a:cubicBezTo>
                    <a:cubicBezTo>
                      <a:pt x="83" y="96"/>
                      <a:pt x="83" y="96"/>
                      <a:pt x="83" y="96"/>
                    </a:cubicBezTo>
                    <a:cubicBezTo>
                      <a:pt x="63" y="23"/>
                      <a:pt x="63" y="23"/>
                      <a:pt x="63" y="23"/>
                    </a:cubicBezTo>
                    <a:cubicBezTo>
                      <a:pt x="64" y="23"/>
                      <a:pt x="64" y="23"/>
                      <a:pt x="64" y="23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79" y="64"/>
                      <a:pt x="79" y="64"/>
                      <a:pt x="79" y="64"/>
                    </a:cubicBezTo>
                    <a:cubicBezTo>
                      <a:pt x="80" y="67"/>
                      <a:pt x="84" y="69"/>
                      <a:pt x="87" y="68"/>
                    </a:cubicBezTo>
                    <a:cubicBezTo>
                      <a:pt x="91" y="67"/>
                      <a:pt x="92" y="63"/>
                      <a:pt x="91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Nestle Text TF AR Book" panose="00000500000000000000" pitchFamily="2" charset="0"/>
                  <a:cs typeface="Nestle Text TF AR Book" panose="00000500000000000000" pitchFamily="2" charset="0"/>
                </a:endParaRPr>
              </a:p>
            </p:txBody>
          </p:sp>
        </p:grpSp>
      </p:grpSp>
      <p:pic>
        <p:nvPicPr>
          <p:cNvPr id="67" name="Picture 66">
            <a:extLst>
              <a:ext uri="{FF2B5EF4-FFF2-40B4-BE49-F238E27FC236}">
                <a16:creationId xmlns:a16="http://schemas.microsoft.com/office/drawing/2014/main" id="{E21A888C-94EE-4A20-8F38-F970184FE6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296" y="1670900"/>
            <a:ext cx="1516305" cy="1240331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FF48B9D1-8876-4D09-8B20-D84FB105B0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586" y="1670900"/>
            <a:ext cx="1341648" cy="1000847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7765EEDA-85C1-4746-81D4-549DED0C0C5B}"/>
              </a:ext>
            </a:extLst>
          </p:cNvPr>
          <p:cNvSpPr/>
          <p:nvPr/>
        </p:nvSpPr>
        <p:spPr>
          <a:xfrm>
            <a:off x="1104691" y="1358089"/>
            <a:ext cx="25652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Nestle Text TF AR Book" panose="00000500000000000000" pitchFamily="2" charset="0"/>
                <a:cs typeface="Nestle Text TF AR Book" panose="00000500000000000000" pitchFamily="2" charset="0"/>
              </a:rPr>
              <a:t>1992 	      1995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764AE241-C68A-489D-8BA0-2B28C64965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4494" y="3052970"/>
            <a:ext cx="1287287" cy="1221272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745970EF-AE44-4343-83ED-3AA0FF78C5ED}"/>
              </a:ext>
            </a:extLst>
          </p:cNvPr>
          <p:cNvSpPr txBox="1"/>
          <p:nvPr/>
        </p:nvSpPr>
        <p:spPr>
          <a:xfrm>
            <a:off x="7679018" y="3276186"/>
            <a:ext cx="40793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Nestle Text TF AR Book" panose="00000500000000000000" pitchFamily="2" charset="0"/>
                <a:cs typeface="Nestle Text TF AR Book" panose="00000500000000000000" pitchFamily="2" charset="0"/>
              </a:rPr>
              <a:t>369 </a:t>
            </a:r>
            <a:r>
              <a:rPr lang="en-US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Nestle Text TF AR Book" panose="00000500000000000000" pitchFamily="2" charset="0"/>
                <a:cs typeface="Nestle Text TF AR Book" panose="00000500000000000000" pitchFamily="2" charset="0"/>
              </a:rPr>
              <a:t>Nestles Distribution Partners</a:t>
            </a: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Nestle Text TF AR Book" panose="00000500000000000000" pitchFamily="2" charset="0"/>
                <a:cs typeface="Nestle Text TF AR Book" panose="00000500000000000000" pitchFamily="2" charset="0"/>
              </a:rPr>
              <a:t>~10.000 </a:t>
            </a:r>
            <a:r>
              <a:rPr lang="en-US" sz="16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Nestle Text TF AR Book" panose="00000500000000000000" pitchFamily="2" charset="0"/>
                <a:cs typeface="Nestle Text TF AR Book" panose="00000500000000000000" pitchFamily="2" charset="0"/>
              </a:rPr>
              <a:t>Indirect employment</a:t>
            </a:r>
            <a:endParaRPr lang="en-US" sz="2400" b="1" kern="0" dirty="0">
              <a:solidFill>
                <a:schemeClr val="tx1">
                  <a:lumMod val="65000"/>
                  <a:lumOff val="35000"/>
                </a:schemeClr>
              </a:solidFill>
              <a:latin typeface="Nestle Text TF AR Book" panose="00000500000000000000" pitchFamily="2" charset="0"/>
              <a:cs typeface="Nestle Text TF AR Book" panose="00000500000000000000" pitchFamily="2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182D3E11-279A-40BB-84AF-9735EDE6A62E}"/>
              </a:ext>
            </a:extLst>
          </p:cNvPr>
          <p:cNvSpPr/>
          <p:nvPr/>
        </p:nvSpPr>
        <p:spPr>
          <a:xfrm>
            <a:off x="2154411" y="3762814"/>
            <a:ext cx="29402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sz="24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Nestle Text TF AR Book" panose="00000500000000000000" pitchFamily="2" charset="0"/>
                <a:cs typeface="Nestle Text TF AR Book" panose="00000500000000000000" pitchFamily="2" charset="0"/>
              </a:rPr>
              <a:t>&gt; 50% </a:t>
            </a:r>
            <a:r>
              <a:rPr lang="en-US" altLang="en-US" sz="16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Nestle Text TF AR Book" panose="00000500000000000000" pitchFamily="2" charset="0"/>
                <a:cs typeface="Nestle Text TF AR Book" panose="00000500000000000000" pitchFamily="2" charset="0"/>
              </a:rPr>
              <a:t>Female managers</a:t>
            </a:r>
          </a:p>
        </p:txBody>
      </p:sp>
    </p:spTree>
    <p:extLst>
      <p:ext uri="{BB962C8B-B14F-4D97-AF65-F5344CB8AC3E}">
        <p14:creationId xmlns:p14="http://schemas.microsoft.com/office/powerpoint/2010/main" val="3035513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F15D8-CA9E-46AE-9F67-7C2E99E81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E240A6-9615-47E8-8B6C-6DBA208F93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C73578-4937-45BA-9015-189AD195F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9F41-7C5F-4CE3-9AF7-0D00511247D1}" type="datetime3">
              <a:rPr lang="en-GB" smtClean="0"/>
              <a:pPr/>
              <a:t>22 September, 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3E5A2E-C001-48B2-890B-E9CA8ECF6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33A2E-CC1D-4D5F-91F0-CC15B1B08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AD320-0145-465E-81D8-601FAF273452}" type="slidenum">
              <a:rPr lang="en-GB" smtClean="0"/>
              <a:pPr/>
              <a:t>3</a:t>
            </a:fld>
            <a:endParaRPr lang="en-GB" dirty="0"/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A8952FA8-7872-47F7-A89E-FB7E2E65A5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8851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03866-6BF2-407B-A21A-49939647B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 soon as COVID hit, we set up a PROJECT STORM taskforce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58DBF5-2800-4334-9F5D-B17F209AD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9F41-7C5F-4CE3-9AF7-0D00511247D1}" type="datetime3">
              <a:rPr lang="en-GB" smtClean="0"/>
              <a:pPr/>
              <a:t>22 September, 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B1FE81-A1C5-4BAC-AF65-B5744AF22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7ADDE6-5E23-4B40-96A4-BF6DDB86C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AD320-0145-465E-81D8-601FAF273452}" type="slidenum">
              <a:rPr lang="en-GB" smtClean="0"/>
              <a:pPr/>
              <a:t>4</a:t>
            </a:fld>
            <a:endParaRPr lang="en-GB" dirty="0"/>
          </a:p>
        </p:txBody>
      </p:sp>
      <p:pic>
        <p:nvPicPr>
          <p:cNvPr id="7" name="Picture 6" descr="A screenshot of a video game&#10;&#10;Description automatically generated">
            <a:extLst>
              <a:ext uri="{FF2B5EF4-FFF2-40B4-BE49-F238E27FC236}">
                <a16:creationId xmlns:a16="http://schemas.microsoft.com/office/drawing/2014/main" id="{987E8DC4-77FF-46AC-A30F-E5747793E2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40"/>
          <a:stretch/>
        </p:blipFill>
        <p:spPr>
          <a:xfrm>
            <a:off x="5335929" y="1007469"/>
            <a:ext cx="6159386" cy="5394402"/>
          </a:xfrm>
          <a:prstGeom prst="rect">
            <a:avLst/>
          </a:prstGeom>
        </p:spPr>
      </p:pic>
      <p:sp>
        <p:nvSpPr>
          <p:cNvPr id="10" name="Chord 9">
            <a:extLst>
              <a:ext uri="{FF2B5EF4-FFF2-40B4-BE49-F238E27FC236}">
                <a16:creationId xmlns:a16="http://schemas.microsoft.com/office/drawing/2014/main" id="{D2AEC6E2-BEE5-4588-9F5C-9F4AC318B8EB}"/>
              </a:ext>
            </a:extLst>
          </p:cNvPr>
          <p:cNvSpPr/>
          <p:nvPr/>
        </p:nvSpPr>
        <p:spPr>
          <a:xfrm rot="20289537" flipH="1">
            <a:off x="4577194" y="2304705"/>
            <a:ext cx="2195212" cy="2433720"/>
          </a:xfrm>
          <a:prstGeom prst="chor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noProof="0" dirty="0" err="1"/>
          </a:p>
        </p:txBody>
      </p:sp>
      <p:pic>
        <p:nvPicPr>
          <p:cNvPr id="8" name="Picture 7" descr="A screenshot of a video game&#10;&#10;Description automatically generated">
            <a:extLst>
              <a:ext uri="{FF2B5EF4-FFF2-40B4-BE49-F238E27FC236}">
                <a16:creationId xmlns:a16="http://schemas.microsoft.com/office/drawing/2014/main" id="{34C3BDB8-2597-476A-979B-1F3A952592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08" r="51166" b="51516"/>
          <a:stretch/>
        </p:blipFill>
        <p:spPr>
          <a:xfrm>
            <a:off x="935329" y="1957637"/>
            <a:ext cx="4800307" cy="1471363"/>
          </a:xfrm>
          <a:prstGeom prst="rect">
            <a:avLst/>
          </a:prstGeom>
        </p:spPr>
      </p:pic>
      <p:pic>
        <p:nvPicPr>
          <p:cNvPr id="9" name="Picture 8" descr="A screenshot of a video game&#10;&#10;Description automatically generated">
            <a:extLst>
              <a:ext uri="{FF2B5EF4-FFF2-40B4-BE49-F238E27FC236}">
                <a16:creationId xmlns:a16="http://schemas.microsoft.com/office/drawing/2014/main" id="{5BE242E4-5A01-4672-84D8-7C72F32981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71" r="55595" b="22997"/>
          <a:stretch/>
        </p:blipFill>
        <p:spPr>
          <a:xfrm>
            <a:off x="1021510" y="3662237"/>
            <a:ext cx="4364896" cy="115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6294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C3C35-54A5-4C53-9932-6F216D4BC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365" y="740228"/>
            <a:ext cx="11327999" cy="842709"/>
          </a:xfrm>
        </p:spPr>
        <p:txBody>
          <a:bodyPr/>
          <a:lstStyle/>
          <a:p>
            <a:r>
              <a:rPr lang="en-US" dirty="0"/>
              <a:t>STREAM 1: PEOPLE CARE &amp; SAFETY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653F78-79A2-4220-BB97-925FCA64B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9F41-7C5F-4CE3-9AF7-0D00511247D1}" type="datetime3">
              <a:rPr lang="en-GB" smtClean="0"/>
              <a:pPr/>
              <a:t>22 September, 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0AD55A-73E6-43A8-A502-533F418B7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4F0E2-4178-4B50-8B33-08D24DB85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AD320-0145-465E-81D8-601FAF273452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DCD835-F04C-4F91-A720-7C3D1E9B5082}"/>
              </a:ext>
            </a:extLst>
          </p:cNvPr>
          <p:cNvSpPr/>
          <p:nvPr/>
        </p:nvSpPr>
        <p:spPr>
          <a:xfrm>
            <a:off x="267515" y="1922158"/>
            <a:ext cx="8016514" cy="25024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Nestle Text TF VN Book" panose="00000500000000000000" pitchFamily="2" charset="0"/>
                <a:cs typeface="Nestle Text TF AR Book" panose="00000500000000000000" pitchFamily="2" charset="0"/>
              </a:rPr>
              <a:t>COVID-19 Prevention Committee established with daily meetings.</a:t>
            </a:r>
          </a:p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Nestle Text TF VN Book" panose="00000500000000000000" pitchFamily="2" charset="0"/>
                <a:cs typeface="Nestle Text TF AR Book" panose="00000500000000000000" pitchFamily="2" charset="0"/>
              </a:rPr>
              <a:t>Applied additional safety measures in all sites.</a:t>
            </a:r>
          </a:p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Nestle Text TF VN Book" panose="00000500000000000000" pitchFamily="2" charset="0"/>
                <a:cs typeface="Nestle Text TF AR Book" panose="00000500000000000000" pitchFamily="2" charset="0"/>
              </a:rPr>
              <a:t>Provided 58,000 PPE items (face masks, face shields, goggles)</a:t>
            </a:r>
          </a:p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Nestle Text TF VN Book" panose="00000500000000000000" pitchFamily="2" charset="0"/>
                <a:cs typeface="Nestle Text TF AR Book" panose="00000500000000000000" pitchFamily="2" charset="0"/>
              </a:rPr>
              <a:t>Rewarded employees who work to ensure the continuity of product supplies to the communities in need.</a:t>
            </a:r>
          </a:p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Nestle Text TF VN Book" panose="00000500000000000000" pitchFamily="2" charset="0"/>
                <a:cs typeface="Nestle Text TF AR Book" panose="00000500000000000000" pitchFamily="2" charset="0"/>
              </a:rPr>
              <a:t>Weekly livestream to the entire organization to let them know</a:t>
            </a:r>
          </a:p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Nestle Text TF VN Book" panose="00000500000000000000" pitchFamily="2" charset="0"/>
                <a:cs typeface="Nestle Text TF AR Book" panose="00000500000000000000" pitchFamily="2" charset="0"/>
              </a:rPr>
              <a:t>Not a single person laid off &amp; salary was increased not decreased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AC9AC1-327F-408E-A631-00303C063A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6" b="-4"/>
          <a:stretch/>
        </p:blipFill>
        <p:spPr>
          <a:xfrm>
            <a:off x="6632714" y="1"/>
            <a:ext cx="3674754" cy="2106932"/>
          </a:xfrm>
          <a:custGeom>
            <a:avLst/>
            <a:gdLst/>
            <a:ahLst/>
            <a:cxnLst/>
            <a:rect l="l" t="t" r="r" b="b"/>
            <a:pathLst>
              <a:path w="3674754" h="2106932">
                <a:moveTo>
                  <a:pt x="21954" y="0"/>
                </a:moveTo>
                <a:lnTo>
                  <a:pt x="3652800" y="0"/>
                </a:lnTo>
                <a:lnTo>
                  <a:pt x="3665268" y="81694"/>
                </a:lnTo>
                <a:cubicBezTo>
                  <a:pt x="3671541" y="143461"/>
                  <a:pt x="3674754" y="206133"/>
                  <a:pt x="3674754" y="269555"/>
                </a:cubicBezTo>
                <a:cubicBezTo>
                  <a:pt x="3674754" y="1284311"/>
                  <a:pt x="2852132" y="2106932"/>
                  <a:pt x="1837377" y="2106932"/>
                </a:cubicBezTo>
                <a:cubicBezTo>
                  <a:pt x="822622" y="2106932"/>
                  <a:pt x="0" y="1284311"/>
                  <a:pt x="0" y="269555"/>
                </a:cubicBezTo>
                <a:cubicBezTo>
                  <a:pt x="0" y="206133"/>
                  <a:pt x="3214" y="143461"/>
                  <a:pt x="9486" y="81694"/>
                </a:cubicBez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DEBD32-F9AD-443F-AD4E-E08EE81183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46" r="3" b="24683"/>
          <a:stretch/>
        </p:blipFill>
        <p:spPr>
          <a:xfrm>
            <a:off x="7399326" y="3086207"/>
            <a:ext cx="4792674" cy="3781268"/>
          </a:xfrm>
          <a:custGeom>
            <a:avLst/>
            <a:gdLst/>
            <a:ahLst/>
            <a:cxnLst/>
            <a:rect l="l" t="t" r="r" b="b"/>
            <a:pathLst>
              <a:path w="4792674" h="3781268">
                <a:moveTo>
                  <a:pt x="2554615" y="0"/>
                </a:moveTo>
                <a:cubicBezTo>
                  <a:pt x="3436412" y="0"/>
                  <a:pt x="4213859" y="446774"/>
                  <a:pt x="4672942" y="1126306"/>
                </a:cubicBezTo>
                <a:lnTo>
                  <a:pt x="4792674" y="1323391"/>
                </a:lnTo>
                <a:lnTo>
                  <a:pt x="4792674" y="3781268"/>
                </a:lnTo>
                <a:lnTo>
                  <a:pt x="313779" y="3781268"/>
                </a:lnTo>
                <a:lnTo>
                  <a:pt x="308328" y="3772297"/>
                </a:lnTo>
                <a:cubicBezTo>
                  <a:pt x="111694" y="3410325"/>
                  <a:pt x="0" y="2995514"/>
                  <a:pt x="0" y="2554615"/>
                </a:cubicBezTo>
                <a:cubicBezTo>
                  <a:pt x="0" y="1143740"/>
                  <a:pt x="1143740" y="0"/>
                  <a:pt x="2554615" y="0"/>
                </a:cubicBezTo>
                <a:close/>
              </a:path>
            </a:pathLst>
          </a:custGeom>
          <a:effectLst>
            <a:outerShdw blurRad="50800" dist="38100" dir="13500000" algn="br" rotWithShape="0">
              <a:prstClr val="black">
                <a:alpha val="40000"/>
              </a:prstClr>
            </a:outerShdw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039459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94D58-CAC9-473F-964D-040EC3685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 2: OPTIMIZE PRODUCT SUPPLY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01D677-5255-4C35-B912-4A1188AAF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9F41-7C5F-4CE3-9AF7-0D00511247D1}" type="datetime3">
              <a:rPr lang="en-GB" smtClean="0"/>
              <a:pPr/>
              <a:t>22 September, 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1747A-6D70-43D4-AC81-8C71E51E7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14EDEF-16C6-4CDB-B871-B1E00DF20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AD320-0145-465E-81D8-601FAF273452}" type="slidenum">
              <a:rPr lang="en-GB" smtClean="0"/>
              <a:pPr/>
              <a:t>6</a:t>
            </a:fld>
            <a:endParaRPr lang="en-GB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E89D717-D21A-466B-A10D-3C2551DD1A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2823"/>
          <a:stretch/>
        </p:blipFill>
        <p:spPr>
          <a:xfrm>
            <a:off x="9032840" y="1103789"/>
            <a:ext cx="2692971" cy="179995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3DC37517-8F8A-4BF4-AA1E-9CC735B6EB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880"/>
          <a:stretch/>
        </p:blipFill>
        <p:spPr>
          <a:xfrm>
            <a:off x="9032839" y="2884861"/>
            <a:ext cx="2692971" cy="92026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3DD32304-D3CA-4A5B-B907-ABA374C9C9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6591" y="4065392"/>
            <a:ext cx="3199219" cy="1390721"/>
          </a:xfrm>
          <a:prstGeom prst="rect">
            <a:avLst/>
          </a:prstGeom>
        </p:spPr>
      </p:pic>
      <p:pic>
        <p:nvPicPr>
          <p:cNvPr id="51" name="Picture 4" descr="A large ship in a body of water&#10;&#10;Description automatically generated">
            <a:extLst>
              <a:ext uri="{FF2B5EF4-FFF2-40B4-BE49-F238E27FC236}">
                <a16:creationId xmlns:a16="http://schemas.microsoft.com/office/drawing/2014/main" id="{290535A0-4C45-48E8-9BD0-2DF3FC8B14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6215" y="5677911"/>
            <a:ext cx="1174185" cy="105823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2CE72142-C336-4817-8705-230E49379D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200" y="4898812"/>
            <a:ext cx="7125066" cy="13907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C4593506-8533-4CD4-9926-87D8EE91EDA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542" r="45784" b="-9579"/>
          <a:stretch/>
        </p:blipFill>
        <p:spPr>
          <a:xfrm>
            <a:off x="9205139" y="3869562"/>
            <a:ext cx="1174185" cy="195035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91C3032-9CA7-4B7D-930D-065F10C81976}"/>
              </a:ext>
            </a:extLst>
          </p:cNvPr>
          <p:cNvSpPr txBox="1">
            <a:spLocks/>
          </p:cNvSpPr>
          <p:nvPr/>
        </p:nvSpPr>
        <p:spPr>
          <a:xfrm>
            <a:off x="334537" y="1395067"/>
            <a:ext cx="8289713" cy="350374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000" b="1" kern="1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Nestle Text TF VN Book" panose="00000500000000000000" pitchFamily="2" charset="0"/>
                <a:cs typeface="Nestle Text TF AR Book" panose="00000500000000000000" pitchFamily="2" charset="0"/>
              </a:rPr>
              <a:t>Business Continuity Plan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Nestle Text TF VN Book" panose="00000500000000000000" pitchFamily="2" charset="0"/>
                <a:cs typeface="Nestle Text TF AR Book" panose="00000500000000000000" pitchFamily="2" charset="0"/>
              </a:rPr>
              <a:t>– training / executing internally; responding quickly to changing circumstances and working with Suppliers to ensure supply.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Nestle Text TF VN Book" panose="00000500000000000000" pitchFamily="2" charset="0"/>
                <a:cs typeface="Nestle Text TF AR Book" panose="00000500000000000000" pitchFamily="2" charset="0"/>
              </a:rPr>
              <a:t>Full Supply Risk Assessment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Nestle Text TF VN Book" panose="00000500000000000000" pitchFamily="2" charset="0"/>
                <a:cs typeface="Nestle Text TF AR Book" panose="00000500000000000000" pitchFamily="2" charset="0"/>
              </a:rPr>
              <a:t> &amp; prioritization on mitigation plans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Nestle Text TF VN Book" panose="00000500000000000000" pitchFamily="2" charset="0"/>
                <a:cs typeface="Nestle Text TF AR Book" panose="00000500000000000000" pitchFamily="2" charset="0"/>
              </a:rPr>
              <a:t>Demand Response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Nestle Text TF VN Book" panose="00000500000000000000" pitchFamily="2" charset="0"/>
                <a:cs typeface="Nestle Text TF AR Book" panose="00000500000000000000" pitchFamily="2" charset="0"/>
              </a:rPr>
              <a:t>- adjusting production &amp; managing stock cover / product freshness at all sites, through our distributors and into retail.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Nestle Text TF VN Book" panose="00000500000000000000" pitchFamily="2" charset="0"/>
                <a:cs typeface="Nestle Text TF AR Book" panose="00000500000000000000" pitchFamily="2" charset="0"/>
              </a:rPr>
              <a:t>Export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Nestle Text TF VN Book" panose="00000500000000000000" pitchFamily="2" charset="0"/>
                <a:cs typeface="Nestle Text TF AR Book" panose="00000500000000000000" pitchFamily="2" charset="0"/>
              </a:rPr>
              <a:t>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Nestle Text TF VN Book" panose="00000500000000000000" pitchFamily="2" charset="0"/>
                <a:cs typeface="Nestle Text TF AR Book" panose="00000500000000000000" pitchFamily="2" charset="0"/>
              </a:rPr>
              <a:t>Sales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Nestle Text TF VN Book" panose="00000500000000000000" pitchFamily="2" charset="0"/>
                <a:cs typeface="Nestle Text TF AR Book" panose="00000500000000000000" pitchFamily="2" charset="0"/>
              </a:rPr>
              <a:t>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Nestle Text TF VN Book" panose="00000500000000000000" pitchFamily="2" charset="0"/>
                <a:cs typeface="Nestle Text TF AR Book" panose="00000500000000000000" pitchFamily="2" charset="0"/>
              </a:rPr>
              <a:t>Growth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Nestle Text TF VN Book" panose="00000500000000000000" pitchFamily="2" charset="0"/>
                <a:cs typeface="Nestle Text TF AR Book" panose="00000500000000000000" pitchFamily="2" charset="0"/>
              </a:rPr>
              <a:t> - &gt;20%. Supporting Nestlé businesses worldwide.</a:t>
            </a:r>
          </a:p>
          <a:p>
            <a:pPr>
              <a:lnSpc>
                <a:spcPct val="150000"/>
              </a:lnSpc>
            </a:pPr>
            <a:endParaRPr lang="en-US" dirty="0">
              <a:solidFill>
                <a:schemeClr val="tx1"/>
              </a:solidFill>
              <a:latin typeface="Nestle Text TF VN Book" panose="00000500000000000000" pitchFamily="2" charset="0"/>
              <a:cs typeface="Nestle Text TF AR Book" panose="00000500000000000000" pitchFamily="2" charset="0"/>
            </a:endParaRPr>
          </a:p>
          <a:p>
            <a:pPr>
              <a:lnSpc>
                <a:spcPct val="15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946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44B10-3BED-4D87-9D88-83CC634E0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 3: LEVERAGE DISTRIBUTORS &amp; RETAILS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CFE6A6-4CCD-4E8B-A598-EE162F4A9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9F41-7C5F-4CE3-9AF7-0D00511247D1}" type="datetime3">
              <a:rPr lang="en-GB" smtClean="0"/>
              <a:pPr/>
              <a:t>22 September, 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092D4B-5907-4721-BDB6-98036908F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7FB283-18FB-4AF7-9B68-691CB8519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AD320-0145-465E-81D8-601FAF273452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FA0A36B-50CB-4FE5-90C4-CB74E7096685}"/>
              </a:ext>
            </a:extLst>
          </p:cNvPr>
          <p:cNvSpPr txBox="1">
            <a:spLocks/>
          </p:cNvSpPr>
          <p:nvPr/>
        </p:nvSpPr>
        <p:spPr>
          <a:xfrm>
            <a:off x="4406263" y="1190831"/>
            <a:ext cx="7606121" cy="102301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000" b="1" kern="1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Ensure smooth operations of Distributors/Retailers</a:t>
            </a:r>
          </a:p>
          <a:p>
            <a:pPr lvl="1"/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Ensure enough stocks to supply to Distributors and Retailers (no out of stock). </a:t>
            </a:r>
          </a:p>
          <a:p>
            <a:pPr lvl="1"/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Partner with Key Account &amp; E-Commerce Customers to directly deliver to shoppers. 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BD179BAB-2C4A-4D94-A2CC-98E30F01B2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r:link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5442" y="4447970"/>
            <a:ext cx="3085455" cy="170298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AC4FDAC2-2120-455F-9D22-9ED98548BD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50"/>
          <a:stretch/>
        </p:blipFill>
        <p:spPr>
          <a:xfrm>
            <a:off x="480556" y="1220382"/>
            <a:ext cx="3629377" cy="47197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picture containing store, sitting, stop, red&#10;&#10;Description automatically generated">
            <a:extLst>
              <a:ext uri="{FF2B5EF4-FFF2-40B4-BE49-F238E27FC236}">
                <a16:creationId xmlns:a16="http://schemas.microsoft.com/office/drawing/2014/main" id="{223F2202-563F-4F5D-8AA8-3796F73BA5C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4378" y="4447971"/>
            <a:ext cx="2649094" cy="17029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C7F09F2-4B09-40D2-8D0E-5C8C2FF217E7}"/>
              </a:ext>
            </a:extLst>
          </p:cNvPr>
          <p:cNvSpPr txBox="1">
            <a:spLocks/>
          </p:cNvSpPr>
          <p:nvPr/>
        </p:nvSpPr>
        <p:spPr>
          <a:xfrm>
            <a:off x="4335505" y="2769746"/>
            <a:ext cx="7747635" cy="13748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000" b="1" kern="1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Special Support</a:t>
            </a:r>
          </a:p>
          <a:p>
            <a:pPr lvl="1"/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Support Distributors and Salesmen with special incentive schemes (Field Disruptive Allowance, masks, hygiene liquid).</a:t>
            </a:r>
          </a:p>
          <a:p>
            <a:pPr lvl="1"/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Exchange fresh stock for Out-of-home partners impacted by COVID-19. </a:t>
            </a:r>
          </a:p>
          <a:p>
            <a:pPr lvl="1"/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Support small vendors to recover business after the pandemic.</a:t>
            </a:r>
          </a:p>
          <a:p>
            <a:pPr marL="180000" lvl="1" indent="0">
              <a:buNone/>
            </a:pPr>
            <a:endParaRPr lang="en-US" sz="17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27705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01DA5-D2C0-482C-8FE3-F33D7FEB8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 4: ADAPT CONSUMER-BRAND ENGAGEMENT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6B0BA2-C772-42D9-9504-F3BE67E6D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9F41-7C5F-4CE3-9AF7-0D00511247D1}" type="datetime3">
              <a:rPr lang="en-GB" smtClean="0"/>
              <a:pPr/>
              <a:t>22 September, 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3D127-E75E-481D-BD33-B10CFBBFD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1A3CB3-F43E-46A8-97AF-88A781FB9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AD320-0145-465E-81D8-601FAF273452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A339D8-83F8-4CFD-B333-679CF52427DC}"/>
              </a:ext>
            </a:extLst>
          </p:cNvPr>
          <p:cNvSpPr/>
          <p:nvPr/>
        </p:nvSpPr>
        <p:spPr>
          <a:xfrm>
            <a:off x="430365" y="1007469"/>
            <a:ext cx="10673064" cy="21089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Nestle Text TF VN Book" panose="00000500000000000000" pitchFamily="2" charset="0"/>
                <a:cs typeface="Nestle Text TF AR Book" panose="00000500000000000000" pitchFamily="2" charset="0"/>
              </a:rPr>
              <a:t>Brand campaigns implemented to connect with and to lift up the spirit of thousands of consumers:</a:t>
            </a:r>
          </a:p>
          <a:p>
            <a:pPr marL="34290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Nestle Text TF VN Book" panose="00000500000000000000" pitchFamily="2" charset="0"/>
                <a:cs typeface="Nestle Text TF AR Book" panose="00000500000000000000" pitchFamily="2" charset="0"/>
              </a:rPr>
              <a:t>“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Nestle Text TF VN Book" panose="00000500000000000000" pitchFamily="2" charset="0"/>
                <a:cs typeface="Nestle Text TF AR Book" panose="00000500000000000000" pitchFamily="2" charset="0"/>
              </a:rPr>
              <a:t>Nestlé MILO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Nestle Text TF VN Book" panose="00000500000000000000" pitchFamily="2" charset="0"/>
                <a:cs typeface="Nestle Text TF AR Book" panose="00000500000000000000" pitchFamily="2" charset="0"/>
              </a:rPr>
              <a:t>- Ở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Nestle Text TF VN Book" panose="00000500000000000000" pitchFamily="2" charset="0"/>
                <a:cs typeface="Nestle Text TF AR Book" panose="00000500000000000000" pitchFamily="2" charset="0"/>
              </a:rPr>
              <a:t>nhà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Nestle Text TF VN Book" panose="00000500000000000000" pitchFamily="2" charset="0"/>
                <a:cs typeface="Nestle Text TF AR Book" panose="00000500000000000000" pitchFamily="2" charset="0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Nestle Text TF VN Book" panose="00000500000000000000" pitchFamily="2" charset="0"/>
                <a:cs typeface="Nestle Text TF AR Book" panose="00000500000000000000" pitchFamily="2" charset="0"/>
              </a:rPr>
              <a:t>nhưng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Nestle Text TF VN Book" panose="00000500000000000000" pitchFamily="2" charset="0"/>
                <a:cs typeface="Nestle Text TF AR Book" panose="00000500000000000000" pitchFamily="2" charset="0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Nestle Text TF VN Book" panose="00000500000000000000" pitchFamily="2" charset="0"/>
                <a:cs typeface="Nestle Text TF AR Book" panose="00000500000000000000" pitchFamily="2" charset="0"/>
              </a:rPr>
              <a:t>đừng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Nestle Text TF VN Book" panose="00000500000000000000" pitchFamily="2" charset="0"/>
                <a:cs typeface="Nestle Text TF AR Book" panose="00000500000000000000" pitchFamily="2" charset="0"/>
              </a:rPr>
              <a:t> ở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Nestle Text TF VN Book" panose="00000500000000000000" pitchFamily="2" charset="0"/>
                <a:cs typeface="Nestle Text TF AR Book" panose="00000500000000000000" pitchFamily="2" charset="0"/>
              </a:rPr>
              <a:t>yên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Nestle Text TF VN Book" panose="00000500000000000000" pitchFamily="2" charset="0"/>
                <a:cs typeface="Nestle Text TF AR Book" panose="00000500000000000000" pitchFamily="2" charset="0"/>
              </a:rPr>
              <a:t>” (“Stay home but don’t stay idle”). </a:t>
            </a:r>
          </a:p>
          <a:p>
            <a:pPr marL="34290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Nestle Text TF VN Book" panose="00000500000000000000" pitchFamily="2" charset="0"/>
                <a:cs typeface="Nestle Text TF AR Book" panose="00000500000000000000" pitchFamily="2" charset="0"/>
              </a:rPr>
              <a:t>“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Nestle Text TF VN Book" panose="00000500000000000000" pitchFamily="2" charset="0"/>
                <a:cs typeface="Nestle Text TF AR Book" panose="00000500000000000000" pitchFamily="2" charset="0"/>
              </a:rPr>
              <a:t>MAGGI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Nestle Text TF VN Book" panose="00000500000000000000" pitchFamily="2" charset="0"/>
                <a:cs typeface="Nestle Text TF AR Book" panose="00000500000000000000" pitchFamily="2" charset="0"/>
              </a:rPr>
              <a:t>-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Nestle Text TF VN Book" panose="00000500000000000000" pitchFamily="2" charset="0"/>
                <a:cs typeface="Nestle Text TF AR Book" panose="00000500000000000000" pitchFamily="2" charset="0"/>
              </a:rPr>
              <a:t>Cơm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Nestle Text TF VN Book" panose="00000500000000000000" pitchFamily="2" charset="0"/>
                <a:cs typeface="Nestle Text TF AR Book" panose="00000500000000000000" pitchFamily="2" charset="0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Nestle Text TF VN Book" panose="00000500000000000000" pitchFamily="2" charset="0"/>
                <a:cs typeface="Nestle Text TF AR Book" panose="00000500000000000000" pitchFamily="2" charset="0"/>
              </a:rPr>
              <a:t>nhà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Nestle Text TF VN Book" panose="00000500000000000000" pitchFamily="2" charset="0"/>
                <a:cs typeface="Nestle Text TF AR Book" panose="00000500000000000000" pitchFamily="2" charset="0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Nestle Text TF VN Book" panose="00000500000000000000" pitchFamily="2" charset="0"/>
                <a:cs typeface="Nestle Text TF AR Book" panose="00000500000000000000" pitchFamily="2" charset="0"/>
              </a:rPr>
              <a:t>ngon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Nestle Text TF VN Book" panose="00000500000000000000" pitchFamily="2" charset="0"/>
                <a:cs typeface="Nestle Text TF AR Book" panose="00000500000000000000" pitchFamily="2" charset="0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Nestle Text TF VN Book" panose="00000500000000000000" pitchFamily="2" charset="0"/>
                <a:cs typeface="Nestle Text TF AR Book" panose="00000500000000000000" pitchFamily="2" charset="0"/>
              </a:rPr>
              <a:t>khỏe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Nestle Text TF VN Book" panose="00000500000000000000" pitchFamily="2" charset="0"/>
                <a:cs typeface="Nestle Text TF AR Book" panose="00000500000000000000" pitchFamily="2" charset="0"/>
              </a:rPr>
              <a:t>” (“Healthy and tasty meals at home”). </a:t>
            </a:r>
          </a:p>
          <a:p>
            <a:pPr marL="34290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Nestle Text TF VN Book" panose="00000500000000000000" pitchFamily="2" charset="0"/>
                <a:cs typeface="Nestle Text TF AR Book" panose="00000500000000000000" pitchFamily="2" charset="0"/>
              </a:rPr>
              <a:t>“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Nestle Text TF VN Book" panose="00000500000000000000" pitchFamily="2" charset="0"/>
                <a:cs typeface="Nestle Text TF AR Book" panose="00000500000000000000" pitchFamily="2" charset="0"/>
              </a:rPr>
              <a:t>NESCAFÉ 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Nestle Text TF VN Book" panose="00000500000000000000" pitchFamily="2" charset="0"/>
                <a:cs typeface="Nestle Text TF AR Book" panose="00000500000000000000" pitchFamily="2" charset="0"/>
              </a:rPr>
              <a:t>-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Nestle Text TF VN Book" panose="00000500000000000000" pitchFamily="2" charset="0"/>
                <a:cs typeface="Nestle Text TF AR Book" panose="00000500000000000000" pitchFamily="2" charset="0"/>
              </a:rPr>
              <a:t>Trở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Nestle Text TF VN Book" panose="00000500000000000000" pitchFamily="2" charset="0"/>
                <a:cs typeface="Nestle Text TF AR Book" panose="00000500000000000000" pitchFamily="2" charset="0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Nestle Text TF VN Book" panose="00000500000000000000" pitchFamily="2" charset="0"/>
                <a:cs typeface="Nestle Text TF AR Book" panose="00000500000000000000" pitchFamily="2" charset="0"/>
              </a:rPr>
              <a:t>thành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Nestle Text TF VN Book" panose="00000500000000000000" pitchFamily="2" charset="0"/>
                <a:cs typeface="Nestle Text TF AR Book" panose="00000500000000000000" pitchFamily="2" charset="0"/>
              </a:rPr>
              <a:t> Barista 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Nestle Text TF VN Book" panose="00000500000000000000" pitchFamily="2" charset="0"/>
                <a:cs typeface="Nestle Text TF AR Book" panose="00000500000000000000" pitchFamily="2" charset="0"/>
              </a:rPr>
              <a:t>tại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Nestle Text TF VN Book" panose="00000500000000000000" pitchFamily="2" charset="0"/>
                <a:cs typeface="Nestle Text TF AR Book" panose="00000500000000000000" pitchFamily="2" charset="0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Nestle Text TF VN Book" panose="00000500000000000000" pitchFamily="2" charset="0"/>
                <a:cs typeface="Nestle Text TF AR Book" panose="00000500000000000000" pitchFamily="2" charset="0"/>
              </a:rPr>
              <a:t>gia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Nestle Text TF VN Book" panose="00000500000000000000" pitchFamily="2" charset="0"/>
                <a:cs typeface="Nestle Text TF AR Book" panose="00000500000000000000" pitchFamily="2" charset="0"/>
              </a:rPr>
              <a:t>” (“Becoming a Barista at home”).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230D0E-2914-4A1E-9F5D-E6D641689C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63" r="-2" b="16097"/>
          <a:stretch/>
        </p:blipFill>
        <p:spPr>
          <a:xfrm>
            <a:off x="1088571" y="2860010"/>
            <a:ext cx="3013321" cy="31816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7B9F6A-D1C9-4C1E-B132-707948139F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697" b="7068"/>
          <a:stretch/>
        </p:blipFill>
        <p:spPr>
          <a:xfrm>
            <a:off x="4406649" y="2861659"/>
            <a:ext cx="3013322" cy="31800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1715F1-32A9-4410-AC19-D27793E93A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796" r="-1" b="15422"/>
          <a:stretch/>
        </p:blipFill>
        <p:spPr>
          <a:xfrm>
            <a:off x="7724729" y="2861659"/>
            <a:ext cx="3014851" cy="31800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98766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298D0-8F2D-462E-A45C-8EEA52C1C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365" y="545992"/>
            <a:ext cx="11327999" cy="1150938"/>
          </a:xfrm>
        </p:spPr>
        <p:txBody>
          <a:bodyPr/>
          <a:lstStyle/>
          <a:p>
            <a:r>
              <a:rPr lang="en-US" dirty="0"/>
              <a:t>STREAM 5: SUPPORT GOVERNMENT &amp; LOCAL COMMUNITIES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9336F-04CC-4597-B16F-AEE44DE98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9F41-7C5F-4CE3-9AF7-0D00511247D1}" type="datetime3">
              <a:rPr lang="en-GB" smtClean="0"/>
              <a:pPr/>
              <a:t>22 September, 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BD599-1605-4196-B9A2-104E7CE45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0AF42E-0522-4DCF-BEEE-F4AB4C6BE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AD320-0145-465E-81D8-601FAF273452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013927-5074-494C-8854-E19946C94EFE}"/>
              </a:ext>
            </a:extLst>
          </p:cNvPr>
          <p:cNvSpPr/>
          <p:nvPr/>
        </p:nvSpPr>
        <p:spPr>
          <a:xfrm>
            <a:off x="430365" y="1180166"/>
            <a:ext cx="10258971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Nestle Text TF VN Book" panose="00000500000000000000" pitchFamily="2" charset="0"/>
                <a:cs typeface="Nestle Text TF AR Book" panose="00000500000000000000" pitchFamily="2" charset="0"/>
              </a:rPr>
              <a:t>Donated over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Nestle Text TF VN Book" panose="00000500000000000000" pitchFamily="2" charset="0"/>
                <a:cs typeface="Nestle Text TF AR Book" panose="00000500000000000000" pitchFamily="2" charset="0"/>
              </a:rPr>
              <a:t>VND36.8 billion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Nestle Text TF VN Book" panose="00000500000000000000" pitchFamily="2" charset="0"/>
                <a:cs typeface="Nestle Text TF AR Book" panose="00000500000000000000" pitchFamily="2" charset="0"/>
              </a:rPr>
              <a:t>in products and cash to the frontline workers and people affected with the pandemic in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Nestle Text TF VN Book" panose="00000500000000000000" pitchFamily="2" charset="0"/>
                <a:cs typeface="Nestle Text TF AR Book" panose="00000500000000000000" pitchFamily="2" charset="0"/>
              </a:rPr>
              <a:t>20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Nestle Text TF VN Book" panose="00000500000000000000" pitchFamily="2" charset="0"/>
                <a:cs typeface="Nestle Text TF AR Book" panose="00000500000000000000" pitchFamily="2" charset="0"/>
              </a:rPr>
              <a:t> cities and provinces.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Nestle Text TF VN Book" panose="00000500000000000000" pitchFamily="2" charset="0"/>
                <a:cs typeface="Nestle Text TF AR Book" panose="00000500000000000000" pitchFamily="2" charset="0"/>
              </a:rPr>
              <a:t>Provided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Nestle Text TF VN Book" panose="00000500000000000000" pitchFamily="2" charset="0"/>
                <a:cs typeface="Nestle Text TF AR Book" panose="00000500000000000000" pitchFamily="2" charset="0"/>
              </a:rPr>
              <a:t>88,000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Nestle Text TF VN Book" panose="00000500000000000000" pitchFamily="2" charset="0"/>
                <a:cs typeface="Nestle Text TF AR Book" panose="00000500000000000000" pitchFamily="2" charset="0"/>
              </a:rPr>
              <a:t>medical masks to the Ministry of Health and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Nestle Text TF VN Book" panose="00000500000000000000" pitchFamily="2" charset="0"/>
                <a:cs typeface="Nestle Text TF AR Book" panose="00000500000000000000" pitchFamily="2" charset="0"/>
              </a:rPr>
              <a:t>5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Nestle Text TF VN Book" panose="00000500000000000000" pitchFamily="2" charset="0"/>
                <a:cs typeface="Nestle Text TF AR Book" panose="00000500000000000000" pitchFamily="2" charset="0"/>
              </a:rPr>
              <a:t> Provincial CDCs.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Nestle Text TF AR Book" panose="00000500000000000000" pitchFamily="2" charset="0"/>
                <a:cs typeface="Nestle Text TF AR Book" panose="00000500000000000000" pitchFamily="2" charset="0"/>
              </a:rPr>
              <a:t>Support given to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Nestle Text TF AR Book" panose="00000500000000000000" pitchFamily="2" charset="0"/>
                <a:cs typeface="Nestle Text TF AR Book" panose="00000500000000000000" pitchFamily="2" charset="0"/>
              </a:rPr>
              <a:t>22,000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Nestle Text TF AR Book" panose="00000500000000000000" pitchFamily="2" charset="0"/>
                <a:cs typeface="Nestle Text TF AR Book" panose="00000500000000000000" pitchFamily="2" charset="0"/>
              </a:rPr>
              <a:t> small Out-of-Home customers (OOH) nationwide including small restaurants, street vendors, school canteens, who are impacted by COVID-19.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Nestle Text TF VN Book" panose="00000500000000000000" pitchFamily="2" charset="0"/>
              <a:cs typeface="Nestle Text TF AR Book" panose="000005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C7F2CA8-29E1-466A-A8FC-1C2EED9370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87" b="-3"/>
          <a:stretch/>
        </p:blipFill>
        <p:spPr>
          <a:xfrm>
            <a:off x="0" y="3683239"/>
            <a:ext cx="3735493" cy="25190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A person standing in front of a store&#10;&#10;Description automatically generated">
            <a:extLst>
              <a:ext uri="{FF2B5EF4-FFF2-40B4-BE49-F238E27FC236}">
                <a16:creationId xmlns:a16="http://schemas.microsoft.com/office/drawing/2014/main" id="{58C83E48-CC67-4257-B317-687DACBA26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91" b="2808"/>
          <a:stretch/>
        </p:blipFill>
        <p:spPr>
          <a:xfrm>
            <a:off x="7993165" y="3683838"/>
            <a:ext cx="4478280" cy="25190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Nestlé Hỗ Trợ 700.000 Sản Phẩm Giúp Các Tỉnh Miền Trung Chống Dịch COVID-19">
            <a:extLst>
              <a:ext uri="{FF2B5EF4-FFF2-40B4-BE49-F238E27FC236}">
                <a16:creationId xmlns:a16="http://schemas.microsoft.com/office/drawing/2014/main" id="{AC905362-460D-4CEB-B71F-4F93BBDD99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35"/>
          <a:stretch/>
        </p:blipFill>
        <p:spPr bwMode="auto">
          <a:xfrm>
            <a:off x="3833463" y="3683238"/>
            <a:ext cx="4061732" cy="251903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704532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heme/theme1.xml><?xml version="1.0" encoding="utf-8"?>
<a:theme xmlns:a="http://schemas.openxmlformats.org/drawingml/2006/main" name="Nestlé 16:9">
  <a:themeElements>
    <a:clrScheme name="Nestle 2020">
      <a:dk1>
        <a:srgbClr val="000000"/>
      </a:dk1>
      <a:lt1>
        <a:srgbClr val="FFFFFF"/>
      </a:lt1>
      <a:dk2>
        <a:srgbClr val="63513D"/>
      </a:dk2>
      <a:lt2>
        <a:srgbClr val="EFEDEB"/>
      </a:lt2>
      <a:accent1>
        <a:srgbClr val="1C9CC8"/>
      </a:accent1>
      <a:accent2>
        <a:srgbClr val="C6007E"/>
      </a:accent2>
      <a:accent3>
        <a:srgbClr val="AC4FC6"/>
      </a:accent3>
      <a:accent4>
        <a:srgbClr val="64A70B"/>
      </a:accent4>
      <a:accent5>
        <a:srgbClr val="FFC600"/>
      </a:accent5>
      <a:accent6>
        <a:srgbClr val="FB6035"/>
      </a:accent6>
      <a:hlink>
        <a:srgbClr val="1C9CC8"/>
      </a:hlink>
      <a:folHlink>
        <a:srgbClr val="6EA70B"/>
      </a:folHlink>
    </a:clrScheme>
    <a:fontScheme name="Nestle">
      <a:majorFont>
        <a:latin typeface="Nestle_Text Book"/>
        <a:ea typeface=""/>
        <a:cs typeface=""/>
      </a:majorFont>
      <a:minorFont>
        <a:latin typeface="Nestle_Text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72000" tIns="36000" rIns="72000" bIns="36000" rtlCol="0" anchor="ctr"/>
      <a:lstStyle>
        <a:defPPr algn="ctr">
          <a:defRPr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smtClean="0">
            <a:solidFill>
              <a:schemeClr val="tx2"/>
            </a:solidFill>
          </a:defRPr>
        </a:defPPr>
      </a:lstStyle>
    </a:txDef>
  </a:objectDefaults>
  <a:extraClrSchemeLst/>
  <a:custClrLst>
    <a:custClr name="Pantone 291C">
      <a:srgbClr val="9BCBEB"/>
    </a:custClr>
    <a:custClr name="Pantone 324 C">
      <a:srgbClr val="9CDBD9"/>
    </a:custClr>
    <a:custClr name="Pantone 367 C">
      <a:srgbClr val="A4D65E"/>
    </a:custClr>
    <a:custClr name="Pantone 106 C">
      <a:srgbClr val="FFEF5F"/>
    </a:custClr>
    <a:custClr name="Pantone 151 C">
      <a:srgbClr val="FF9A36"/>
    </a:custClr>
    <a:custClr name="Pantone 178 C">
      <a:srgbClr val="FF585D"/>
    </a:custClr>
    <a:custClr name="Pantone 224 C">
      <a:srgbClr val="EB6FBD"/>
    </a:custClr>
    <a:custClr name="Pantone 2572 C">
      <a:srgbClr val="C98BDB"/>
    </a:custClr>
    <a:custClr name="Color has no name">
      <a:srgbClr val="FFFFFF"/>
    </a:custClr>
    <a:custClr name="Color has no name">
      <a:srgbClr val="FFFFFF"/>
    </a:custClr>
    <a:custClr name="Pantone 299 C">
      <a:srgbClr val="1C9CC8"/>
    </a:custClr>
    <a:custClr name="Pantone 326 C">
      <a:srgbClr val="00B2A9"/>
    </a:custClr>
    <a:custClr name="Pantone 369 C">
      <a:srgbClr val="64A70B"/>
    </a:custClr>
    <a:custClr name="Pantone 7548 C">
      <a:srgbClr val="FFC600"/>
    </a:custClr>
    <a:custClr name="Pantone 1655 C">
      <a:srgbClr val="FB6035"/>
    </a:custClr>
    <a:custClr name="Pantone 206 C">
      <a:srgbClr val="CE0037"/>
    </a:custClr>
    <a:custClr name="Pantone 233 C">
      <a:srgbClr val="C6007E"/>
    </a:custClr>
    <a:custClr name="Pantone 2582 C">
      <a:srgbClr val="AC4FC6"/>
    </a:custClr>
    <a:custClr name="Color has no name">
      <a:srgbClr val="FFFFFF"/>
    </a:custClr>
    <a:custClr name="Color has no name">
      <a:srgbClr val="FFFFFF"/>
    </a:custClr>
    <a:custClr name="Pantone 641 C">
      <a:srgbClr val="0067A0"/>
    </a:custClr>
    <a:custClr name=" Pantone 7474 C">
      <a:srgbClr val="007681"/>
    </a:custClr>
    <a:custClr name="Pantone 349 C">
      <a:srgbClr val="046A38"/>
    </a:custClr>
    <a:custClr name="Pantone 130 C">
      <a:srgbClr val="F2A900"/>
    </a:custClr>
    <a:custClr name="Pantone 7597 C">
      <a:srgbClr val="D14124"/>
    </a:custClr>
    <a:custClr name="Pantone 207C">
      <a:srgbClr val="A50034"/>
    </a:custClr>
    <a:custClr name="Pantone 228 C">
      <a:srgbClr val="890C58"/>
    </a:custClr>
    <a:custClr name="Pantone 259 C">
      <a:srgbClr val="6D2077"/>
    </a:custClr>
    <a:custClr name="Color has no name">
      <a:srgbClr val="FFFFFF"/>
    </a:custClr>
    <a:custClr name="Color has no name">
      <a:srgbClr val="FFFFFF"/>
    </a:custClr>
  </a:custClrLst>
  <a:extLst>
    <a:ext uri="{05A4C25C-085E-4340-85A3-A5531E510DB2}">
      <thm15:themeFamily xmlns:thm15="http://schemas.microsoft.com/office/thememl/2012/main" name="2020_Nestle External_Powerpoint  -  Read-Only" id="{6985390A-71EB-4C99-BEC2-915107AB5C21}" vid="{3706A17A-A7E7-44E4-87D9-2BE8A9835A66}"/>
    </a:ext>
  </a:extLst>
</a:theme>
</file>

<file path=ppt/theme/theme2.xml><?xml version="1.0" encoding="utf-8"?>
<a:theme xmlns:a="http://schemas.openxmlformats.org/drawingml/2006/main" name="Office-tema">
  <a:themeElements>
    <a:clrScheme name="Kontor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kabelondesign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Pantone 291C">
      <a:srgbClr val="9BCBEB"/>
    </a:custClr>
    <a:custClr name="Pantone 324 C">
      <a:srgbClr val="9CDBD9"/>
    </a:custClr>
    <a:custClr name="Pantone 367 C">
      <a:srgbClr val="A4D65E"/>
    </a:custClr>
    <a:custClr name="Pantone 106 C">
      <a:srgbClr val="FFEF5F"/>
    </a:custClr>
    <a:custClr name="Pantone 151 C">
      <a:srgbClr val="FF9A36"/>
    </a:custClr>
    <a:custClr name="Pantone 178 C">
      <a:srgbClr val="FF585D"/>
    </a:custClr>
    <a:custClr name="Pantone 224 C">
      <a:srgbClr val="EB6FBD"/>
    </a:custClr>
    <a:custClr name="Pantone 2572 C">
      <a:srgbClr val="C98BDB"/>
    </a:custClr>
    <a:custClr name="Color has no name">
      <a:srgbClr val="FFFFFF"/>
    </a:custClr>
    <a:custClr name="Color has no name">
      <a:srgbClr val="FFFFFF"/>
    </a:custClr>
    <a:custClr name="Pantone 299 C">
      <a:srgbClr val="1C9CC8"/>
    </a:custClr>
    <a:custClr name="Pantone 326 C">
      <a:srgbClr val="00B2A9"/>
    </a:custClr>
    <a:custClr name="Pantone 369 C">
      <a:srgbClr val="64A70B"/>
    </a:custClr>
    <a:custClr name="Pantone 7548 C">
      <a:srgbClr val="FFC600"/>
    </a:custClr>
    <a:custClr name="Pantone 1655 C">
      <a:srgbClr val="FB6035"/>
    </a:custClr>
    <a:custClr name="Pantone 206 C">
      <a:srgbClr val="CE0037"/>
    </a:custClr>
    <a:custClr name="Pantone 233 C">
      <a:srgbClr val="C6007E"/>
    </a:custClr>
    <a:custClr name="Pantone 2582 C">
      <a:srgbClr val="AC4FC6"/>
    </a:custClr>
    <a:custClr name="Color has no name">
      <a:srgbClr val="FFFFFF"/>
    </a:custClr>
    <a:custClr name="Color has no name">
      <a:srgbClr val="FFFFFF"/>
    </a:custClr>
    <a:custClr name="Pantone 641 C">
      <a:srgbClr val="0067A0"/>
    </a:custClr>
    <a:custClr name=" Pantone 7474 C">
      <a:srgbClr val="007681"/>
    </a:custClr>
    <a:custClr name="Pantone 349 C">
      <a:srgbClr val="046A38"/>
    </a:custClr>
    <a:custClr name="Pantone 130 C">
      <a:srgbClr val="F2A900"/>
    </a:custClr>
    <a:custClr name="Pantone 7597 C">
      <a:srgbClr val="D14124"/>
    </a:custClr>
    <a:custClr name="Pantone 207C">
      <a:srgbClr val="A50034"/>
    </a:custClr>
    <a:custClr name="Pantone 228 C">
      <a:srgbClr val="890C58"/>
    </a:custClr>
    <a:custClr name="Pantone 259 C">
      <a:srgbClr val="6D2077"/>
    </a:custClr>
    <a:custClr name="Color has no name">
      <a:srgbClr val="FFFFFF"/>
    </a:custClr>
    <a:custClr name="Color has no name">
      <a:srgbClr val="FFFFFF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kabelondesign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Pantone 291C">
      <a:srgbClr val="9BCBEB"/>
    </a:custClr>
    <a:custClr name="Pantone 324 C">
      <a:srgbClr val="9CDBD9"/>
    </a:custClr>
    <a:custClr name="Pantone 367 C">
      <a:srgbClr val="A4D65E"/>
    </a:custClr>
    <a:custClr name="Pantone 106 C">
      <a:srgbClr val="FFEF5F"/>
    </a:custClr>
    <a:custClr name="Pantone 151 C">
      <a:srgbClr val="FF9A36"/>
    </a:custClr>
    <a:custClr name="Pantone 178 C">
      <a:srgbClr val="FF585D"/>
    </a:custClr>
    <a:custClr name="Pantone 224 C">
      <a:srgbClr val="EB6FBD"/>
    </a:custClr>
    <a:custClr name="Pantone 2572 C">
      <a:srgbClr val="C98BDB"/>
    </a:custClr>
    <a:custClr name="Color has no name">
      <a:srgbClr val="FFFFFF"/>
    </a:custClr>
    <a:custClr name="Color has no name">
      <a:srgbClr val="FFFFFF"/>
    </a:custClr>
    <a:custClr name="Pantone 299 C">
      <a:srgbClr val="1C9CC8"/>
    </a:custClr>
    <a:custClr name="Pantone 326 C">
      <a:srgbClr val="00B2A9"/>
    </a:custClr>
    <a:custClr name="Pantone 369 C">
      <a:srgbClr val="64A70B"/>
    </a:custClr>
    <a:custClr name="Pantone 7548 C">
      <a:srgbClr val="FFC600"/>
    </a:custClr>
    <a:custClr name="Pantone 1655 C">
      <a:srgbClr val="FB6035"/>
    </a:custClr>
    <a:custClr name="Pantone 206 C">
      <a:srgbClr val="CE0037"/>
    </a:custClr>
    <a:custClr name="Pantone 233 C">
      <a:srgbClr val="C6007E"/>
    </a:custClr>
    <a:custClr name="Pantone 2582 C">
      <a:srgbClr val="AC4FC6"/>
    </a:custClr>
    <a:custClr name="Color has no name">
      <a:srgbClr val="FFFFFF"/>
    </a:custClr>
    <a:custClr name="Color has no name">
      <a:srgbClr val="FFFFFF"/>
    </a:custClr>
    <a:custClr name="Pantone 641 C">
      <a:srgbClr val="0067A0"/>
    </a:custClr>
    <a:custClr name=" Pantone 7474 C">
      <a:srgbClr val="007681"/>
    </a:custClr>
    <a:custClr name="Pantone 349 C">
      <a:srgbClr val="046A38"/>
    </a:custClr>
    <a:custClr name="Pantone 130 C">
      <a:srgbClr val="F2A900"/>
    </a:custClr>
    <a:custClr name="Pantone 7597 C">
      <a:srgbClr val="D14124"/>
    </a:custClr>
    <a:custClr name="Pantone 207C">
      <a:srgbClr val="A50034"/>
    </a:custClr>
    <a:custClr name="Pantone 228 C">
      <a:srgbClr val="890C58"/>
    </a:custClr>
    <a:custClr name="Pantone 259 C">
      <a:srgbClr val="6D2077"/>
    </a:custClr>
    <a:custClr name="Color has no name">
      <a:srgbClr val="FFFFFF"/>
    </a:custClr>
    <a:custClr name="Color has no name">
      <a:srgbClr val="FFFFFF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0EEE005B7E74D47AA96E042A4910C47" ma:contentTypeVersion="0" ma:contentTypeDescription="Create a new document." ma:contentTypeScope="" ma:versionID="39842334d94b98ab1b0783b102406f50">
  <xsd:schema xmlns:xsd="http://www.w3.org/2001/XMLSchema" xmlns:xs="http://www.w3.org/2001/XMLSchema" xmlns:p="http://schemas.microsoft.com/office/2006/metadata/properties" xmlns:ns2="c18845d9-8916-47a3-98a4-173eecad2ef7" targetNamespace="http://schemas.microsoft.com/office/2006/metadata/properties" ma:root="true" ma:fieldsID="7b927b8b083a5817205f09fa124eed18" ns2:_="">
    <xsd:import namespace="c18845d9-8916-47a3-98a4-173eecad2ef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8845d9-8916-47a3-98a4-173eecad2ef7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c18845d9-8916-47a3-98a4-173eecad2ef7">YASJF3S562DJ-790743225-13</_dlc_DocId>
    <_dlc_DocIdUrl xmlns="c18845d9-8916-47a3-98a4-173eecad2ef7">
      <Url>http://thenest-eur-hq.nestle.com/CI/CI_CAFF/_layouts/DocIdRedir.aspx?ID=YASJF3S562DJ-790743225-13</Url>
      <Description>YASJF3S562DJ-790743225-13</Description>
    </_dlc_DocIdUrl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A19F7F79-807D-4D2F-9B92-4E7BA1F7CDA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18845d9-8916-47a3-98a4-173eecad2ef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098D432-E1CF-43EE-9859-C58FD8E89D7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FD41F85-E115-4EBC-A412-63298A75CD09}">
  <ds:schemaRefs>
    <ds:schemaRef ds:uri="http://schemas.openxmlformats.org/package/2006/metadata/core-properties"/>
    <ds:schemaRef ds:uri="http://schemas.microsoft.com/office/2006/metadata/properties"/>
    <ds:schemaRef ds:uri="http://purl.org/dc/elements/1.1/"/>
    <ds:schemaRef ds:uri="http://schemas.microsoft.com/office/2006/documentManagement/types"/>
    <ds:schemaRef ds:uri="c18845d9-8916-47a3-98a4-173eecad2ef7"/>
    <ds:schemaRef ds:uri="http://www.w3.org/XML/1998/namespace"/>
    <ds:schemaRef ds:uri="http://purl.org/dc/dcmitype/"/>
    <ds:schemaRef ds:uri="http://schemas.microsoft.com/office/infopath/2007/PartnerControls"/>
    <ds:schemaRef ds:uri="http://purl.org/dc/terms/"/>
  </ds:schemaRefs>
</ds:datastoreItem>
</file>

<file path=customXml/itemProps4.xml><?xml version="1.0" encoding="utf-8"?>
<ds:datastoreItem xmlns:ds="http://schemas.openxmlformats.org/officeDocument/2006/customXml" ds:itemID="{12FA1E8E-47B6-42E4-AAE3-9A08EF00FEEF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2020_Nestle External_Powerpoint</Template>
  <TotalTime>0</TotalTime>
  <Words>589</Words>
  <Application>Microsoft Office PowerPoint</Application>
  <PresentationFormat>Widescreen</PresentationFormat>
  <Paragraphs>105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Nestle Text TF AR Book</vt:lpstr>
      <vt:lpstr>Nestle_ScriptEUR</vt:lpstr>
      <vt:lpstr>Nestle_Brush</vt:lpstr>
      <vt:lpstr>Nestle Text TF VN Book</vt:lpstr>
      <vt:lpstr>Nestle_Text Light</vt:lpstr>
      <vt:lpstr>Nestle_BrushAR</vt:lpstr>
      <vt:lpstr>Wingdings</vt:lpstr>
      <vt:lpstr>Nestle Brush</vt:lpstr>
      <vt:lpstr>Nestle_Text Book</vt:lpstr>
      <vt:lpstr>Arial</vt:lpstr>
      <vt:lpstr>Calibri</vt:lpstr>
      <vt:lpstr>Nestlé 16:9</vt:lpstr>
      <vt:lpstr>PowerPoint Presentation</vt:lpstr>
      <vt:lpstr>NESTLÉ IN VIETNAM</vt:lpstr>
      <vt:lpstr>PowerPoint Presentation</vt:lpstr>
      <vt:lpstr>As soon as COVID hit, we set up a PROJECT STORM taskforce</vt:lpstr>
      <vt:lpstr>STREAM 1: PEOPLE CARE &amp; SAFETY</vt:lpstr>
      <vt:lpstr>STREAM 2: OPTIMIZE PRODUCT SUPPLY</vt:lpstr>
      <vt:lpstr>STREAM 3: LEVERAGE DISTRIBUTORS &amp; RETAILS</vt:lpstr>
      <vt:lpstr>STREAM 4: ADAPT CONSUMER-BRAND ENGAGEMENT</vt:lpstr>
      <vt:lpstr>STREAM 5: SUPPORT GOVERNMENT &amp; LOCAL COMMUNITIES</vt:lpstr>
      <vt:lpstr>KEY TAKEAWAYS 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2020-09-18T07:30:22Z</dcterms:created>
  <dcterms:modified xsi:type="dcterms:W3CDTF">2020-09-22T14:33:14Z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">
    <vt:lpwstr>www.skabelondesign.dk</vt:lpwstr>
  </property>
  <property fmtid="{D5CDD505-2E9C-101B-9397-08002B2CF9AE}" pid="3" name="MSIP_Label_1ada0a2f-b917-4d51-b0d0-d418a10c8b23_Enabled">
    <vt:lpwstr>True</vt:lpwstr>
  </property>
  <property fmtid="{D5CDD505-2E9C-101B-9397-08002B2CF9AE}" pid="4" name="MSIP_Label_1ada0a2f-b917-4d51-b0d0-d418a10c8b23_SiteId">
    <vt:lpwstr>12a3af23-a769-4654-847f-958f3d479f4a</vt:lpwstr>
  </property>
  <property fmtid="{D5CDD505-2E9C-101B-9397-08002B2CF9AE}" pid="5" name="MSIP_Label_1ada0a2f-b917-4d51-b0d0-d418a10c8b23_Owner">
    <vt:lpwstr>Sarah.Stocchetti@nestle.com</vt:lpwstr>
  </property>
  <property fmtid="{D5CDD505-2E9C-101B-9397-08002B2CF9AE}" pid="6" name="MSIP_Label_1ada0a2f-b917-4d51-b0d0-d418a10c8b23_SetDate">
    <vt:lpwstr>2020-03-04T19:05:09.6047300Z</vt:lpwstr>
  </property>
  <property fmtid="{D5CDD505-2E9C-101B-9397-08002B2CF9AE}" pid="7" name="MSIP_Label_1ada0a2f-b917-4d51-b0d0-d418a10c8b23_Name">
    <vt:lpwstr>General Use</vt:lpwstr>
  </property>
  <property fmtid="{D5CDD505-2E9C-101B-9397-08002B2CF9AE}" pid="8" name="MSIP_Label_1ada0a2f-b917-4d51-b0d0-d418a10c8b23_Application">
    <vt:lpwstr>Microsoft Azure Information Protection</vt:lpwstr>
  </property>
  <property fmtid="{D5CDD505-2E9C-101B-9397-08002B2CF9AE}" pid="9" name="MSIP_Label_1ada0a2f-b917-4d51-b0d0-d418a10c8b23_ActionId">
    <vt:lpwstr>485adc78-b4b0-4c5b-938e-3180a7d26f22</vt:lpwstr>
  </property>
  <property fmtid="{D5CDD505-2E9C-101B-9397-08002B2CF9AE}" pid="10" name="MSIP_Label_1ada0a2f-b917-4d51-b0d0-d418a10c8b23_Extended_MSFT_Method">
    <vt:lpwstr>Automatic</vt:lpwstr>
  </property>
  <property fmtid="{D5CDD505-2E9C-101B-9397-08002B2CF9AE}" pid="11" name="Sensitivity">
    <vt:lpwstr>General Use</vt:lpwstr>
  </property>
  <property fmtid="{D5CDD505-2E9C-101B-9397-08002B2CF9AE}" pid="12" name="ContentTypeId">
    <vt:lpwstr>0x01010070EEE005B7E74D47AA96E042A4910C47</vt:lpwstr>
  </property>
  <property fmtid="{D5CDD505-2E9C-101B-9397-08002B2CF9AE}" pid="13" name="_dlc_DocIdItemGuid">
    <vt:lpwstr>ff245dfa-116a-4e11-b196-ec243fc5edba</vt:lpwstr>
  </property>
</Properties>
</file>